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4" r:id="rId1"/>
    <p:sldMasterId id="2147483695" r:id="rId2"/>
  </p:sldMasterIdLst>
  <p:notesMasterIdLst>
    <p:notesMasterId r:id="rId43"/>
  </p:notesMasterIdLst>
  <p:sldIdLst>
    <p:sldId id="256" r:id="rId3"/>
    <p:sldId id="259" r:id="rId4"/>
    <p:sldId id="260" r:id="rId5"/>
    <p:sldId id="258" r:id="rId6"/>
    <p:sldId id="295" r:id="rId7"/>
    <p:sldId id="263" r:id="rId8"/>
    <p:sldId id="261" r:id="rId9"/>
    <p:sldId id="265" r:id="rId10"/>
    <p:sldId id="278" r:id="rId11"/>
    <p:sldId id="348" r:id="rId12"/>
    <p:sldId id="280" r:id="rId13"/>
    <p:sldId id="350" r:id="rId14"/>
    <p:sldId id="262" r:id="rId15"/>
    <p:sldId id="344" r:id="rId16"/>
    <p:sldId id="345" r:id="rId17"/>
    <p:sldId id="346" r:id="rId18"/>
    <p:sldId id="351" r:id="rId19"/>
    <p:sldId id="266" r:id="rId20"/>
    <p:sldId id="352" r:id="rId21"/>
    <p:sldId id="268" r:id="rId22"/>
    <p:sldId id="321" r:id="rId23"/>
    <p:sldId id="355" r:id="rId24"/>
    <p:sldId id="347" r:id="rId25"/>
    <p:sldId id="298" r:id="rId26"/>
    <p:sldId id="283" r:id="rId27"/>
    <p:sldId id="281" r:id="rId28"/>
    <p:sldId id="279" r:id="rId29"/>
    <p:sldId id="359" r:id="rId30"/>
    <p:sldId id="360" r:id="rId31"/>
    <p:sldId id="354" r:id="rId32"/>
    <p:sldId id="288" r:id="rId33"/>
    <p:sldId id="277" r:id="rId34"/>
    <p:sldId id="311" r:id="rId35"/>
    <p:sldId id="312" r:id="rId36"/>
    <p:sldId id="314" r:id="rId37"/>
    <p:sldId id="320" r:id="rId38"/>
    <p:sldId id="358" r:id="rId39"/>
    <p:sldId id="289" r:id="rId40"/>
    <p:sldId id="361" r:id="rId41"/>
    <p:sldId id="315" r:id="rId42"/>
  </p:sldIdLst>
  <p:sldSz cx="9144000" cy="5143500" type="screen16x9"/>
  <p:notesSz cx="6858000" cy="9144000"/>
  <p:embeddedFontLst>
    <p:embeddedFont>
      <p:font typeface="Calibri" panose="020F0502020204030204" pitchFamily="34" charset="0"/>
      <p:regular r:id="rId44"/>
      <p:bold r:id="rId45"/>
      <p:italic r:id="rId46"/>
      <p:boldItalic r:id="rId47"/>
    </p:embeddedFont>
    <p:embeddedFont>
      <p:font typeface="DM Serif Display" pitchFamily="2" charset="0"/>
      <p:regular r:id="rId48"/>
      <p:italic r:id="rId49"/>
    </p:embeddedFont>
    <p:embeddedFont>
      <p:font typeface="Open Sans" panose="020B0606030504020204" pitchFamily="34" charset="0"/>
      <p:regular r:id="rId50"/>
      <p:bold r:id="rId51"/>
      <p:italic r:id="rId52"/>
      <p:boldItalic r:id="rId53"/>
    </p:embeddedFont>
    <p:embeddedFont>
      <p:font typeface="Open Sans Light" panose="020B0306030504020204" pitchFamily="34"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11F5BA-D8F6-4357-81FC-0C49B8DB5CB6}" v="312" dt="2023-09-20T13:34:15.471"/>
    <p1510:client id="{5E92B4F6-802E-4058-A67F-6793E62B8E07}" v="467" dt="2023-09-20T21:29:27.986"/>
    <p1510:client id="{7A028D1E-D491-4696-BABB-3497B58E2B77}" v="1983" dt="2023-09-20T10:55:02.089"/>
    <p1510:client id="{9EDB0601-91FC-49DD-8F9F-B7DBA4665B2D}" v="30" dt="2023-09-21T08:16:33.982"/>
    <p1510:client id="{B0A1218E-5E21-46E1-8960-E5FAB1F55680}" v="26" dt="2023-09-19T21:04:56.161"/>
    <p1510:client id="{BF68ECD6-AF41-4E3F-A4C6-A41418D4BED2}" v="1165" dt="2023-09-19T20:07:42.814"/>
    <p1510:client id="{C1B6FB4E-B930-457A-9903-D050A2F8D801}" v="656" dt="2023-09-19T13:51:13.257"/>
  </p1510:revLst>
</p1510:revInfo>
</file>

<file path=ppt/tableStyles.xml><?xml version="1.0" encoding="utf-8"?>
<a:tblStyleLst xmlns:a="http://schemas.openxmlformats.org/drawingml/2006/main" def="{42C47F6E-0F2B-4803-9D03-D294B6EA6A13}">
  <a:tblStyle styleId="{42C47F6E-0F2B-4803-9D03-D294B6EA6A1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63"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8" Type="http://schemas.openxmlformats.org/officeDocument/2006/relationships/slide" Target="slides/slide6.xml"/><Relationship Id="rId51" Type="http://schemas.openxmlformats.org/officeDocument/2006/relationships/font" Target="fonts/font8.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3.fntdata"/><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11.fntdata"/><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elali irkha" userId="aecb6ea45e97d2bb" providerId="Windows Live" clId="Web-{7A028D1E-D491-4696-BABB-3497B58E2B77}"/>
    <pc:docChg chg="addSld delSld modSld sldOrd">
      <pc:chgData name="abdelali irkha" userId="aecb6ea45e97d2bb" providerId="Windows Live" clId="Web-{7A028D1E-D491-4696-BABB-3497B58E2B77}" dt="2023-09-20T10:55:02.089" v="1903"/>
      <pc:docMkLst>
        <pc:docMk/>
      </pc:docMkLst>
      <pc:sldChg chg="del ord">
        <pc:chgData name="abdelali irkha" userId="aecb6ea45e97d2bb" providerId="Windows Live" clId="Web-{7A028D1E-D491-4696-BABB-3497B58E2B77}" dt="2023-09-20T10:33:35.656" v="1776"/>
        <pc:sldMkLst>
          <pc:docMk/>
          <pc:sldMk cId="0" sldId="257"/>
        </pc:sldMkLst>
      </pc:sldChg>
      <pc:sldChg chg="addSp delSp modSp addAnim delAnim">
        <pc:chgData name="abdelali irkha" userId="aecb6ea45e97d2bb" providerId="Windows Live" clId="Web-{7A028D1E-D491-4696-BABB-3497B58E2B77}" dt="2023-09-20T10:37:31.585" v="1802"/>
        <pc:sldMkLst>
          <pc:docMk/>
          <pc:sldMk cId="0" sldId="258"/>
        </pc:sldMkLst>
        <pc:spChg chg="add mod">
          <ac:chgData name="abdelali irkha" userId="aecb6ea45e97d2bb" providerId="Windows Live" clId="Web-{7A028D1E-D491-4696-BABB-3497B58E2B77}" dt="2023-09-20T10:35:40.722" v="1792"/>
          <ac:spMkLst>
            <pc:docMk/>
            <pc:sldMk cId="0" sldId="258"/>
            <ac:spMk id="3" creationId="{2558E5FF-DA61-11A5-7FBD-406BA8F12080}"/>
          </ac:spMkLst>
        </pc:spChg>
        <pc:spChg chg="add del mod">
          <ac:chgData name="abdelali irkha" userId="aecb6ea45e97d2bb" providerId="Windows Live" clId="Web-{7A028D1E-D491-4696-BABB-3497B58E2B77}" dt="2023-09-20T10:37:05.444" v="1799"/>
          <ac:spMkLst>
            <pc:docMk/>
            <pc:sldMk cId="0" sldId="258"/>
            <ac:spMk id="5" creationId="{61AD3FA4-5399-0B45-407C-40B160B8E30B}"/>
          </ac:spMkLst>
        </pc:spChg>
        <pc:spChg chg="add del mod">
          <ac:chgData name="abdelali irkha" userId="aecb6ea45e97d2bb" providerId="Windows Live" clId="Web-{7A028D1E-D491-4696-BABB-3497B58E2B77}" dt="2023-09-20T10:37:31.585" v="1802"/>
          <ac:spMkLst>
            <pc:docMk/>
            <pc:sldMk cId="0" sldId="258"/>
            <ac:spMk id="7" creationId="{F40CC105-AD6C-4197-EA6D-C920231981A8}"/>
          </ac:spMkLst>
        </pc:spChg>
        <pc:spChg chg="del mod">
          <ac:chgData name="abdelali irkha" userId="aecb6ea45e97d2bb" providerId="Windows Live" clId="Web-{7A028D1E-D491-4696-BABB-3497B58E2B77}" dt="2023-09-20T10:35:40.722" v="1792"/>
          <ac:spMkLst>
            <pc:docMk/>
            <pc:sldMk cId="0" sldId="258"/>
            <ac:spMk id="271" creationId="{00000000-0000-0000-0000-000000000000}"/>
          </ac:spMkLst>
        </pc:spChg>
        <pc:spChg chg="mod">
          <ac:chgData name="abdelali irkha" userId="aecb6ea45e97d2bb" providerId="Windows Live" clId="Web-{7A028D1E-D491-4696-BABB-3497B58E2B77}" dt="2023-09-20T10:36:06.286" v="1794" actId="14100"/>
          <ac:spMkLst>
            <pc:docMk/>
            <pc:sldMk cId="0" sldId="258"/>
            <ac:spMk id="272" creationId="{00000000-0000-0000-0000-000000000000}"/>
          </ac:spMkLst>
        </pc:spChg>
        <pc:spChg chg="mod">
          <ac:chgData name="abdelali irkha" userId="aecb6ea45e97d2bb" providerId="Windows Live" clId="Web-{7A028D1E-D491-4696-BABB-3497B58E2B77}" dt="2023-09-20T10:35:06.502" v="1787"/>
          <ac:spMkLst>
            <pc:docMk/>
            <pc:sldMk cId="0" sldId="258"/>
            <ac:spMk id="273" creationId="{00000000-0000-0000-0000-000000000000}"/>
          </ac:spMkLst>
        </pc:spChg>
      </pc:sldChg>
      <pc:sldChg chg="modSp ord">
        <pc:chgData name="abdelali irkha" userId="aecb6ea45e97d2bb" providerId="Windows Live" clId="Web-{7A028D1E-D491-4696-BABB-3497B58E2B77}" dt="2023-09-20T10:51:36.254" v="1880" actId="1076"/>
        <pc:sldMkLst>
          <pc:docMk/>
          <pc:sldMk cId="0" sldId="259"/>
        </pc:sldMkLst>
        <pc:spChg chg="mod">
          <ac:chgData name="abdelali irkha" userId="aecb6ea45e97d2bb" providerId="Windows Live" clId="Web-{7A028D1E-D491-4696-BABB-3497B58E2B77}" dt="2023-09-19T18:50:43.721" v="13" actId="1076"/>
          <ac:spMkLst>
            <pc:docMk/>
            <pc:sldMk cId="0" sldId="259"/>
            <ac:spMk id="295" creationId="{00000000-0000-0000-0000-000000000000}"/>
          </ac:spMkLst>
        </pc:spChg>
        <pc:spChg chg="mod">
          <ac:chgData name="abdelali irkha" userId="aecb6ea45e97d2bb" providerId="Windows Live" clId="Web-{7A028D1E-D491-4696-BABB-3497B58E2B77}" dt="2023-09-20T10:51:36.254" v="1880" actId="1076"/>
          <ac:spMkLst>
            <pc:docMk/>
            <pc:sldMk cId="0" sldId="259"/>
            <ac:spMk id="297" creationId="{00000000-0000-0000-0000-000000000000}"/>
          </ac:spMkLst>
        </pc:spChg>
      </pc:sldChg>
      <pc:sldChg chg="ord">
        <pc:chgData name="abdelali irkha" userId="aecb6ea45e97d2bb" providerId="Windows Live" clId="Web-{7A028D1E-D491-4696-BABB-3497B58E2B77}" dt="2023-09-19T18:48:39.358" v="2"/>
        <pc:sldMkLst>
          <pc:docMk/>
          <pc:sldMk cId="0" sldId="260"/>
        </pc:sldMkLst>
      </pc:sldChg>
      <pc:sldChg chg="modSp">
        <pc:chgData name="abdelali irkha" userId="aecb6ea45e97d2bb" providerId="Windows Live" clId="Web-{7A028D1E-D491-4696-BABB-3497B58E2B77}" dt="2023-09-20T10:33:59.328" v="1778" actId="20577"/>
        <pc:sldMkLst>
          <pc:docMk/>
          <pc:sldMk cId="0" sldId="263"/>
        </pc:sldMkLst>
        <pc:spChg chg="mod">
          <ac:chgData name="abdelali irkha" userId="aecb6ea45e97d2bb" providerId="Windows Live" clId="Web-{7A028D1E-D491-4696-BABB-3497B58E2B77}" dt="2023-09-20T10:33:59.328" v="1778" actId="20577"/>
          <ac:spMkLst>
            <pc:docMk/>
            <pc:sldMk cId="0" sldId="263"/>
            <ac:spMk id="339" creationId="{00000000-0000-0000-0000-000000000000}"/>
          </ac:spMkLst>
        </pc:spChg>
      </pc:sldChg>
      <pc:sldChg chg="modSp ord">
        <pc:chgData name="abdelali irkha" userId="aecb6ea45e97d2bb" providerId="Windows Live" clId="Web-{7A028D1E-D491-4696-BABB-3497B58E2B77}" dt="2023-09-20T10:49:20.640" v="1877" actId="20577"/>
        <pc:sldMkLst>
          <pc:docMk/>
          <pc:sldMk cId="0" sldId="265"/>
        </pc:sldMkLst>
        <pc:spChg chg="mod">
          <ac:chgData name="abdelali irkha" userId="aecb6ea45e97d2bb" providerId="Windows Live" clId="Web-{7A028D1E-D491-4696-BABB-3497B58E2B77}" dt="2023-09-20T10:49:20.640" v="1877" actId="20577"/>
          <ac:spMkLst>
            <pc:docMk/>
            <pc:sldMk cId="0" sldId="265"/>
            <ac:spMk id="356" creationId="{00000000-0000-0000-0000-000000000000}"/>
          </ac:spMkLst>
        </pc:spChg>
      </pc:sldChg>
      <pc:sldChg chg="ord">
        <pc:chgData name="abdelali irkha" userId="aecb6ea45e97d2bb" providerId="Windows Live" clId="Web-{7A028D1E-D491-4696-BABB-3497B58E2B77}" dt="2023-09-20T10:48:25.904" v="1871"/>
        <pc:sldMkLst>
          <pc:docMk/>
          <pc:sldMk cId="0" sldId="266"/>
        </pc:sldMkLst>
      </pc:sldChg>
      <pc:sldChg chg="del ord">
        <pc:chgData name="abdelali irkha" userId="aecb6ea45e97d2bb" providerId="Windows Live" clId="Web-{7A028D1E-D491-4696-BABB-3497B58E2B77}" dt="2023-09-20T10:53:51.493" v="1885"/>
        <pc:sldMkLst>
          <pc:docMk/>
          <pc:sldMk cId="0" sldId="267"/>
        </pc:sldMkLst>
      </pc:sldChg>
      <pc:sldChg chg="modSp">
        <pc:chgData name="abdelali irkha" userId="aecb6ea45e97d2bb" providerId="Windows Live" clId="Web-{7A028D1E-D491-4696-BABB-3497B58E2B77}" dt="2023-09-20T08:43:52.750" v="830" actId="20577"/>
        <pc:sldMkLst>
          <pc:docMk/>
          <pc:sldMk cId="0" sldId="268"/>
        </pc:sldMkLst>
        <pc:spChg chg="mod">
          <ac:chgData name="abdelali irkha" userId="aecb6ea45e97d2bb" providerId="Windows Live" clId="Web-{7A028D1E-D491-4696-BABB-3497B58E2B77}" dt="2023-09-20T08:43:52.750" v="830" actId="20577"/>
          <ac:spMkLst>
            <pc:docMk/>
            <pc:sldMk cId="0" sldId="268"/>
            <ac:spMk id="407" creationId="{00000000-0000-0000-0000-000000000000}"/>
          </ac:spMkLst>
        </pc:spChg>
      </pc:sldChg>
      <pc:sldChg chg="del">
        <pc:chgData name="abdelali irkha" userId="aecb6ea45e97d2bb" providerId="Windows Live" clId="Web-{7A028D1E-D491-4696-BABB-3497B58E2B77}" dt="2023-09-20T10:04:12.753" v="1418"/>
        <pc:sldMkLst>
          <pc:docMk/>
          <pc:sldMk cId="0" sldId="269"/>
        </pc:sldMkLst>
      </pc:sldChg>
      <pc:sldChg chg="del">
        <pc:chgData name="abdelali irkha" userId="aecb6ea45e97d2bb" providerId="Windows Live" clId="Web-{7A028D1E-D491-4696-BABB-3497B58E2B77}" dt="2023-09-20T08:44:13.282" v="832"/>
        <pc:sldMkLst>
          <pc:docMk/>
          <pc:sldMk cId="0" sldId="270"/>
        </pc:sldMkLst>
      </pc:sldChg>
      <pc:sldChg chg="del ord">
        <pc:chgData name="abdelali irkha" userId="aecb6ea45e97d2bb" providerId="Windows Live" clId="Web-{7A028D1E-D491-4696-BABB-3497B58E2B77}" dt="2023-09-20T10:42:51.080" v="1842"/>
        <pc:sldMkLst>
          <pc:docMk/>
          <pc:sldMk cId="0" sldId="271"/>
        </pc:sldMkLst>
      </pc:sldChg>
      <pc:sldChg chg="del">
        <pc:chgData name="abdelali irkha" userId="aecb6ea45e97d2bb" providerId="Windows Live" clId="Web-{7A028D1E-D491-4696-BABB-3497B58E2B77}" dt="2023-09-20T10:04:16.441" v="1419"/>
        <pc:sldMkLst>
          <pc:docMk/>
          <pc:sldMk cId="0" sldId="272"/>
        </pc:sldMkLst>
      </pc:sldChg>
      <pc:sldChg chg="del">
        <pc:chgData name="abdelali irkha" userId="aecb6ea45e97d2bb" providerId="Windows Live" clId="Web-{7A028D1E-D491-4696-BABB-3497B58E2B77}" dt="2023-09-20T10:04:19.191" v="1420"/>
        <pc:sldMkLst>
          <pc:docMk/>
          <pc:sldMk cId="0" sldId="273"/>
        </pc:sldMkLst>
      </pc:sldChg>
      <pc:sldChg chg="del">
        <pc:chgData name="abdelali irkha" userId="aecb6ea45e97d2bb" providerId="Windows Live" clId="Web-{7A028D1E-D491-4696-BABB-3497B58E2B77}" dt="2023-09-20T10:04:21.394" v="1421"/>
        <pc:sldMkLst>
          <pc:docMk/>
          <pc:sldMk cId="0" sldId="274"/>
        </pc:sldMkLst>
      </pc:sldChg>
      <pc:sldChg chg="del">
        <pc:chgData name="abdelali irkha" userId="aecb6ea45e97d2bb" providerId="Windows Live" clId="Web-{7A028D1E-D491-4696-BABB-3497B58E2B77}" dt="2023-09-20T10:04:27.051" v="1422"/>
        <pc:sldMkLst>
          <pc:docMk/>
          <pc:sldMk cId="0" sldId="275"/>
        </pc:sldMkLst>
      </pc:sldChg>
      <pc:sldChg chg="del">
        <pc:chgData name="abdelali irkha" userId="aecb6ea45e97d2bb" providerId="Windows Live" clId="Web-{7A028D1E-D491-4696-BABB-3497B58E2B77}" dt="2023-09-20T10:04:30.317" v="1423"/>
        <pc:sldMkLst>
          <pc:docMk/>
          <pc:sldMk cId="0" sldId="276"/>
        </pc:sldMkLst>
      </pc:sldChg>
      <pc:sldChg chg="ord">
        <pc:chgData name="abdelali irkha" userId="aecb6ea45e97d2bb" providerId="Windows Live" clId="Web-{7A028D1E-D491-4696-BABB-3497B58E2B77}" dt="2023-09-20T10:54:30.572" v="1891"/>
        <pc:sldMkLst>
          <pc:docMk/>
          <pc:sldMk cId="0" sldId="277"/>
        </pc:sldMkLst>
      </pc:sldChg>
      <pc:sldChg chg="modSp ord">
        <pc:chgData name="abdelali irkha" userId="aecb6ea45e97d2bb" providerId="Windows Live" clId="Web-{7A028D1E-D491-4696-BABB-3497B58E2B77}" dt="2023-09-20T10:45:09.866" v="1851" actId="1076"/>
        <pc:sldMkLst>
          <pc:docMk/>
          <pc:sldMk cId="0" sldId="278"/>
        </pc:sldMkLst>
        <pc:spChg chg="mod">
          <ac:chgData name="abdelali irkha" userId="aecb6ea45e97d2bb" providerId="Windows Live" clId="Web-{7A028D1E-D491-4696-BABB-3497B58E2B77}" dt="2023-09-20T10:45:09.866" v="1851" actId="1076"/>
          <ac:spMkLst>
            <pc:docMk/>
            <pc:sldMk cId="0" sldId="278"/>
            <ac:spMk id="757" creationId="{00000000-0000-0000-0000-000000000000}"/>
          </ac:spMkLst>
        </pc:spChg>
      </pc:sldChg>
      <pc:sldChg chg="addSp delSp modSp ord">
        <pc:chgData name="abdelali irkha" userId="aecb6ea45e97d2bb" providerId="Windows Live" clId="Web-{7A028D1E-D491-4696-BABB-3497B58E2B77}" dt="2023-09-20T08:45:00.658" v="835"/>
        <pc:sldMkLst>
          <pc:docMk/>
          <pc:sldMk cId="0" sldId="279"/>
        </pc:sldMkLst>
        <pc:spChg chg="add del mod">
          <ac:chgData name="abdelali irkha" userId="aecb6ea45e97d2bb" providerId="Windows Live" clId="Web-{7A028D1E-D491-4696-BABB-3497B58E2B77}" dt="2023-09-20T08:22:12.691" v="782"/>
          <ac:spMkLst>
            <pc:docMk/>
            <pc:sldMk cId="0" sldId="279"/>
            <ac:spMk id="3" creationId="{AF706565-7973-F0BE-11A9-31A6CC294C46}"/>
          </ac:spMkLst>
        </pc:spChg>
        <pc:spChg chg="add del mod">
          <ac:chgData name="abdelali irkha" userId="aecb6ea45e97d2bb" providerId="Windows Live" clId="Web-{7A028D1E-D491-4696-BABB-3497B58E2B77}" dt="2023-09-20T08:22:12.050" v="781"/>
          <ac:spMkLst>
            <pc:docMk/>
            <pc:sldMk cId="0" sldId="279"/>
            <ac:spMk id="5" creationId="{51454831-8430-FBA2-1F51-F0D354C9FC24}"/>
          </ac:spMkLst>
        </pc:spChg>
        <pc:spChg chg="add mod">
          <ac:chgData name="abdelali irkha" userId="aecb6ea45e97d2bb" providerId="Windows Live" clId="Web-{7A028D1E-D491-4696-BABB-3497B58E2B77}" dt="2023-09-20T08:32:04.414" v="822" actId="20577"/>
          <ac:spMkLst>
            <pc:docMk/>
            <pc:sldMk cId="0" sldId="279"/>
            <ac:spMk id="7" creationId="{B80D9299-F089-EF42-67DD-4238DADD82B7}"/>
          </ac:spMkLst>
        </pc:spChg>
        <pc:spChg chg="add del mod">
          <ac:chgData name="abdelali irkha" userId="aecb6ea45e97d2bb" providerId="Windows Live" clId="Web-{7A028D1E-D491-4696-BABB-3497B58E2B77}" dt="2023-09-20T08:22:13.832" v="783"/>
          <ac:spMkLst>
            <pc:docMk/>
            <pc:sldMk cId="0" sldId="279"/>
            <ac:spMk id="9" creationId="{954F73BC-2F16-6D70-E3C4-CBEE974A9DD0}"/>
          </ac:spMkLst>
        </pc:spChg>
        <pc:spChg chg="add mod">
          <ac:chgData name="abdelali irkha" userId="aecb6ea45e97d2bb" providerId="Windows Live" clId="Web-{7A028D1E-D491-4696-BABB-3497B58E2B77}" dt="2023-09-20T08:24:39.883" v="798" actId="14100"/>
          <ac:spMkLst>
            <pc:docMk/>
            <pc:sldMk cId="0" sldId="279"/>
            <ac:spMk id="10" creationId="{6E7A704A-193C-3F08-3DFE-3FED394B6981}"/>
          </ac:spMkLst>
        </pc:spChg>
        <pc:spChg chg="add mod">
          <ac:chgData name="abdelali irkha" userId="aecb6ea45e97d2bb" providerId="Windows Live" clId="Web-{7A028D1E-D491-4696-BABB-3497B58E2B77}" dt="2023-09-20T08:26:15.199" v="808" actId="1076"/>
          <ac:spMkLst>
            <pc:docMk/>
            <pc:sldMk cId="0" sldId="279"/>
            <ac:spMk id="11" creationId="{D77EFD1E-010E-3C44-E7B1-5B9601EBCF9F}"/>
          </ac:spMkLst>
        </pc:spChg>
        <pc:spChg chg="add mod">
          <ac:chgData name="abdelali irkha" userId="aecb6ea45e97d2bb" providerId="Windows Live" clId="Web-{7A028D1E-D491-4696-BABB-3497B58E2B77}" dt="2023-09-20T08:30:04.832" v="813" actId="1076"/>
          <ac:spMkLst>
            <pc:docMk/>
            <pc:sldMk cId="0" sldId="279"/>
            <ac:spMk id="12" creationId="{42D1A5BB-44FD-FD03-5F5F-673BFFFF0E7A}"/>
          </ac:spMkLst>
        </pc:spChg>
        <pc:spChg chg="add mod">
          <ac:chgData name="abdelali irkha" userId="aecb6ea45e97d2bb" providerId="Windows Live" clId="Web-{7A028D1E-D491-4696-BABB-3497B58E2B77}" dt="2023-09-20T08:30:18.848" v="815" actId="1076"/>
          <ac:spMkLst>
            <pc:docMk/>
            <pc:sldMk cId="0" sldId="279"/>
            <ac:spMk id="13" creationId="{BA4ACFE3-FBAB-D562-22BB-DB0205EC8902}"/>
          </ac:spMkLst>
        </pc:spChg>
        <pc:spChg chg="mod">
          <ac:chgData name="abdelali irkha" userId="aecb6ea45e97d2bb" providerId="Windows Live" clId="Web-{7A028D1E-D491-4696-BABB-3497B58E2B77}" dt="2023-09-20T08:30:46.286" v="817" actId="14100"/>
          <ac:spMkLst>
            <pc:docMk/>
            <pc:sldMk cId="0" sldId="279"/>
            <ac:spMk id="768" creationId="{00000000-0000-0000-0000-000000000000}"/>
          </ac:spMkLst>
        </pc:spChg>
        <pc:spChg chg="mod">
          <ac:chgData name="abdelali irkha" userId="aecb6ea45e97d2bb" providerId="Windows Live" clId="Web-{7A028D1E-D491-4696-BABB-3497B58E2B77}" dt="2023-09-20T08:23:33.225" v="790" actId="14100"/>
          <ac:spMkLst>
            <pc:docMk/>
            <pc:sldMk cId="0" sldId="279"/>
            <ac:spMk id="769" creationId="{00000000-0000-0000-0000-000000000000}"/>
          </ac:spMkLst>
        </pc:spChg>
        <pc:spChg chg="mod">
          <ac:chgData name="abdelali irkha" userId="aecb6ea45e97d2bb" providerId="Windows Live" clId="Web-{7A028D1E-D491-4696-BABB-3497B58E2B77}" dt="2023-09-20T08:24:43.993" v="799" actId="14100"/>
          <ac:spMkLst>
            <pc:docMk/>
            <pc:sldMk cId="0" sldId="279"/>
            <ac:spMk id="770" creationId="{00000000-0000-0000-0000-000000000000}"/>
          </ac:spMkLst>
        </pc:spChg>
        <pc:spChg chg="mod">
          <ac:chgData name="abdelali irkha" userId="aecb6ea45e97d2bb" providerId="Windows Live" clId="Web-{7A028D1E-D491-4696-BABB-3497B58E2B77}" dt="2023-09-20T08:24:34.430" v="797" actId="14100"/>
          <ac:spMkLst>
            <pc:docMk/>
            <pc:sldMk cId="0" sldId="279"/>
            <ac:spMk id="771" creationId="{00000000-0000-0000-0000-000000000000}"/>
          </ac:spMkLst>
        </pc:spChg>
        <pc:spChg chg="mod">
          <ac:chgData name="abdelali irkha" userId="aecb6ea45e97d2bb" providerId="Windows Live" clId="Web-{7A028D1E-D491-4696-BABB-3497B58E2B77}" dt="2023-09-20T08:26:49.653" v="811" actId="1076"/>
          <ac:spMkLst>
            <pc:docMk/>
            <pc:sldMk cId="0" sldId="279"/>
            <ac:spMk id="772" creationId="{00000000-0000-0000-0000-000000000000}"/>
          </ac:spMkLst>
        </pc:spChg>
        <pc:spChg chg="del mod">
          <ac:chgData name="abdelali irkha" userId="aecb6ea45e97d2bb" providerId="Windows Live" clId="Web-{7A028D1E-D491-4696-BABB-3497B58E2B77}" dt="2023-09-20T08:19:03.544" v="731"/>
          <ac:spMkLst>
            <pc:docMk/>
            <pc:sldMk cId="0" sldId="279"/>
            <ac:spMk id="773" creationId="{00000000-0000-0000-0000-000000000000}"/>
          </ac:spMkLst>
        </pc:spChg>
        <pc:spChg chg="del mod">
          <ac:chgData name="abdelali irkha" userId="aecb6ea45e97d2bb" providerId="Windows Live" clId="Web-{7A028D1E-D491-4696-BABB-3497B58E2B77}" dt="2023-09-20T08:18:51.731" v="727"/>
          <ac:spMkLst>
            <pc:docMk/>
            <pc:sldMk cId="0" sldId="279"/>
            <ac:spMk id="774" creationId="{00000000-0000-0000-0000-000000000000}"/>
          </ac:spMkLst>
        </pc:spChg>
        <pc:spChg chg="mod">
          <ac:chgData name="abdelali irkha" userId="aecb6ea45e97d2bb" providerId="Windows Live" clId="Web-{7A028D1E-D491-4696-BABB-3497B58E2B77}" dt="2023-09-20T08:13:18.314" v="693" actId="20577"/>
          <ac:spMkLst>
            <pc:docMk/>
            <pc:sldMk cId="0" sldId="279"/>
            <ac:spMk id="775" creationId="{00000000-0000-0000-0000-000000000000}"/>
          </ac:spMkLst>
        </pc:spChg>
        <pc:spChg chg="mod">
          <ac:chgData name="abdelali irkha" userId="aecb6ea45e97d2bb" providerId="Windows Live" clId="Web-{7A028D1E-D491-4696-BABB-3497B58E2B77}" dt="2023-09-20T08:26:30.090" v="809" actId="1076"/>
          <ac:spMkLst>
            <pc:docMk/>
            <pc:sldMk cId="0" sldId="279"/>
            <ac:spMk id="799" creationId="{00000000-0000-0000-0000-000000000000}"/>
          </ac:spMkLst>
        </pc:spChg>
        <pc:spChg chg="del">
          <ac:chgData name="abdelali irkha" userId="aecb6ea45e97d2bb" providerId="Windows Live" clId="Web-{7A028D1E-D491-4696-BABB-3497B58E2B77}" dt="2023-09-20T08:19:11.388" v="732"/>
          <ac:spMkLst>
            <pc:docMk/>
            <pc:sldMk cId="0" sldId="279"/>
            <ac:spMk id="800" creationId="{00000000-0000-0000-0000-000000000000}"/>
          </ac:spMkLst>
        </pc:spChg>
        <pc:spChg chg="mod">
          <ac:chgData name="abdelali irkha" userId="aecb6ea45e97d2bb" providerId="Windows Live" clId="Web-{7A028D1E-D491-4696-BABB-3497B58E2B77}" dt="2023-09-20T08:31:43.241" v="819" actId="1076"/>
          <ac:spMkLst>
            <pc:docMk/>
            <pc:sldMk cId="0" sldId="279"/>
            <ac:spMk id="801" creationId="{00000000-0000-0000-0000-000000000000}"/>
          </ac:spMkLst>
        </pc:spChg>
        <pc:spChg chg="del">
          <ac:chgData name="abdelali irkha" userId="aecb6ea45e97d2bb" providerId="Windows Live" clId="Web-{7A028D1E-D491-4696-BABB-3497B58E2B77}" dt="2023-09-20T08:18:44.590" v="724"/>
          <ac:spMkLst>
            <pc:docMk/>
            <pc:sldMk cId="0" sldId="279"/>
            <ac:spMk id="802" creationId="{00000000-0000-0000-0000-000000000000}"/>
          </ac:spMkLst>
        </pc:spChg>
        <pc:spChg chg="mod">
          <ac:chgData name="abdelali irkha" userId="aecb6ea45e97d2bb" providerId="Windows Live" clId="Web-{7A028D1E-D491-4696-BABB-3497B58E2B77}" dt="2023-09-20T08:31:46.069" v="820" actId="1076"/>
          <ac:spMkLst>
            <pc:docMk/>
            <pc:sldMk cId="0" sldId="279"/>
            <ac:spMk id="803" creationId="{00000000-0000-0000-0000-000000000000}"/>
          </ac:spMkLst>
        </pc:spChg>
        <pc:grpChg chg="del">
          <ac:chgData name="abdelali irkha" userId="aecb6ea45e97d2bb" providerId="Windows Live" clId="Web-{7A028D1E-D491-4696-BABB-3497B58E2B77}" dt="2023-09-20T08:18:58.935" v="729"/>
          <ac:grpSpMkLst>
            <pc:docMk/>
            <pc:sldMk cId="0" sldId="279"/>
            <ac:grpSpMk id="776" creationId="{00000000-0000-0000-0000-000000000000}"/>
          </ac:grpSpMkLst>
        </pc:grpChg>
        <pc:grpChg chg="del">
          <ac:chgData name="abdelali irkha" userId="aecb6ea45e97d2bb" providerId="Windows Live" clId="Web-{7A028D1E-D491-4696-BABB-3497B58E2B77}" dt="2023-09-20T08:18:58.575" v="728"/>
          <ac:grpSpMkLst>
            <pc:docMk/>
            <pc:sldMk cId="0" sldId="279"/>
            <ac:grpSpMk id="779" creationId="{00000000-0000-0000-0000-000000000000}"/>
          </ac:grpSpMkLst>
        </pc:grpChg>
        <pc:grpChg chg="del">
          <ac:chgData name="abdelali irkha" userId="aecb6ea45e97d2bb" providerId="Windows Live" clId="Web-{7A028D1E-D491-4696-BABB-3497B58E2B77}" dt="2023-09-20T08:19:13.107" v="733"/>
          <ac:grpSpMkLst>
            <pc:docMk/>
            <pc:sldMk cId="0" sldId="279"/>
            <ac:grpSpMk id="784" creationId="{00000000-0000-0000-0000-000000000000}"/>
          </ac:grpSpMkLst>
        </pc:grpChg>
        <pc:grpChg chg="del">
          <ac:chgData name="abdelali irkha" userId="aecb6ea45e97d2bb" providerId="Windows Live" clId="Web-{7A028D1E-D491-4696-BABB-3497B58E2B77}" dt="2023-09-20T08:18:50.731" v="725"/>
          <ac:grpSpMkLst>
            <pc:docMk/>
            <pc:sldMk cId="0" sldId="279"/>
            <ac:grpSpMk id="790" creationId="{00000000-0000-0000-0000-000000000000}"/>
          </ac:grpSpMkLst>
        </pc:grpChg>
        <pc:picChg chg="mod">
          <ac:chgData name="abdelali irkha" userId="aecb6ea45e97d2bb" providerId="Windows Live" clId="Web-{7A028D1E-D491-4696-BABB-3497B58E2B77}" dt="2023-09-20T08:26:01.761" v="807" actId="1076"/>
          <ac:picMkLst>
            <pc:docMk/>
            <pc:sldMk cId="0" sldId="279"/>
            <ac:picMk id="767" creationId="{00000000-0000-0000-0000-000000000000}"/>
          </ac:picMkLst>
        </pc:picChg>
      </pc:sldChg>
      <pc:sldChg chg="addSp delSp modSp ord">
        <pc:chgData name="abdelali irkha" userId="aecb6ea45e97d2bb" providerId="Windows Live" clId="Web-{7A028D1E-D491-4696-BABB-3497B58E2B77}" dt="2023-09-20T10:40:53.780" v="1824"/>
        <pc:sldMkLst>
          <pc:docMk/>
          <pc:sldMk cId="0" sldId="280"/>
        </pc:sldMkLst>
        <pc:spChg chg="add mod">
          <ac:chgData name="abdelali irkha" userId="aecb6ea45e97d2bb" providerId="Windows Live" clId="Web-{7A028D1E-D491-4696-BABB-3497B58E2B77}" dt="2023-09-20T09:40:32.831" v="1154" actId="1076"/>
          <ac:spMkLst>
            <pc:docMk/>
            <pc:sldMk cId="0" sldId="280"/>
            <ac:spMk id="2" creationId="{A5385E1A-7C0C-CB8F-889D-D54488A2C833}"/>
          </ac:spMkLst>
        </pc:spChg>
        <pc:spChg chg="add del mod">
          <ac:chgData name="abdelali irkha" userId="aecb6ea45e97d2bb" providerId="Windows Live" clId="Web-{7A028D1E-D491-4696-BABB-3497B58E2B77}" dt="2023-09-20T09:37:22.700" v="1136"/>
          <ac:spMkLst>
            <pc:docMk/>
            <pc:sldMk cId="0" sldId="280"/>
            <ac:spMk id="3" creationId="{314160B6-6A64-7C9F-1423-4F00CD64F7D1}"/>
          </ac:spMkLst>
        </pc:spChg>
        <pc:spChg chg="mod">
          <ac:chgData name="abdelali irkha" userId="aecb6ea45e97d2bb" providerId="Windows Live" clId="Web-{7A028D1E-D491-4696-BABB-3497B58E2B77}" dt="2023-09-20T09:41:41.083" v="1164" actId="20577"/>
          <ac:spMkLst>
            <pc:docMk/>
            <pc:sldMk cId="0" sldId="280"/>
            <ac:spMk id="810" creationId="{00000000-0000-0000-0000-000000000000}"/>
          </ac:spMkLst>
        </pc:spChg>
        <pc:spChg chg="mod">
          <ac:chgData name="abdelali irkha" userId="aecb6ea45e97d2bb" providerId="Windows Live" clId="Web-{7A028D1E-D491-4696-BABB-3497B58E2B77}" dt="2023-09-20T09:40:25.597" v="1153" actId="14100"/>
          <ac:spMkLst>
            <pc:docMk/>
            <pc:sldMk cId="0" sldId="280"/>
            <ac:spMk id="814" creationId="{00000000-0000-0000-0000-000000000000}"/>
          </ac:spMkLst>
        </pc:spChg>
        <pc:spChg chg="del">
          <ac:chgData name="abdelali irkha" userId="aecb6ea45e97d2bb" providerId="Windows Live" clId="Web-{7A028D1E-D491-4696-BABB-3497B58E2B77}" dt="2023-09-20T09:33:18.582" v="1079"/>
          <ac:spMkLst>
            <pc:docMk/>
            <pc:sldMk cId="0" sldId="280"/>
            <ac:spMk id="815" creationId="{00000000-0000-0000-0000-000000000000}"/>
          </ac:spMkLst>
        </pc:spChg>
        <pc:spChg chg="mod">
          <ac:chgData name="abdelali irkha" userId="aecb6ea45e97d2bb" providerId="Windows Live" clId="Web-{7A028D1E-D491-4696-BABB-3497B58E2B77}" dt="2023-09-20T09:39:41.454" v="1148" actId="14100"/>
          <ac:spMkLst>
            <pc:docMk/>
            <pc:sldMk cId="0" sldId="280"/>
            <ac:spMk id="816" creationId="{00000000-0000-0000-0000-000000000000}"/>
          </ac:spMkLst>
        </pc:spChg>
        <pc:spChg chg="del">
          <ac:chgData name="abdelali irkha" userId="aecb6ea45e97d2bb" providerId="Windows Live" clId="Web-{7A028D1E-D491-4696-BABB-3497B58E2B77}" dt="2023-09-20T09:33:26.630" v="1080"/>
          <ac:spMkLst>
            <pc:docMk/>
            <pc:sldMk cId="0" sldId="280"/>
            <ac:spMk id="817" creationId="{00000000-0000-0000-0000-000000000000}"/>
          </ac:spMkLst>
        </pc:spChg>
        <pc:spChg chg="mod">
          <ac:chgData name="abdelali irkha" userId="aecb6ea45e97d2bb" providerId="Windows Live" clId="Web-{7A028D1E-D491-4696-BABB-3497B58E2B77}" dt="2023-09-20T09:39:10.188" v="1146" actId="1076"/>
          <ac:spMkLst>
            <pc:docMk/>
            <pc:sldMk cId="0" sldId="280"/>
            <ac:spMk id="818" creationId="{00000000-0000-0000-0000-000000000000}"/>
          </ac:spMkLst>
        </pc:spChg>
        <pc:spChg chg="del">
          <ac:chgData name="abdelali irkha" userId="aecb6ea45e97d2bb" providerId="Windows Live" clId="Web-{7A028D1E-D491-4696-BABB-3497B58E2B77}" dt="2023-09-20T09:34:10.490" v="1099"/>
          <ac:spMkLst>
            <pc:docMk/>
            <pc:sldMk cId="0" sldId="280"/>
            <ac:spMk id="819" creationId="{00000000-0000-0000-0000-000000000000}"/>
          </ac:spMkLst>
        </pc:spChg>
        <pc:spChg chg="mod">
          <ac:chgData name="abdelali irkha" userId="aecb6ea45e97d2bb" providerId="Windows Live" clId="Web-{7A028D1E-D491-4696-BABB-3497B58E2B77}" dt="2023-09-20T09:36:31.667" v="1129" actId="14100"/>
          <ac:spMkLst>
            <pc:docMk/>
            <pc:sldMk cId="0" sldId="280"/>
            <ac:spMk id="820" creationId="{00000000-0000-0000-0000-000000000000}"/>
          </ac:spMkLst>
        </pc:spChg>
        <pc:spChg chg="del mod">
          <ac:chgData name="abdelali irkha" userId="aecb6ea45e97d2bb" providerId="Windows Live" clId="Web-{7A028D1E-D491-4696-BABB-3497B58E2B77}" dt="2023-09-20T09:35:30.665" v="1112"/>
          <ac:spMkLst>
            <pc:docMk/>
            <pc:sldMk cId="0" sldId="280"/>
            <ac:spMk id="821" creationId="{00000000-0000-0000-0000-000000000000}"/>
          </ac:spMkLst>
        </pc:spChg>
        <pc:spChg chg="mod">
          <ac:chgData name="abdelali irkha" userId="aecb6ea45e97d2bb" providerId="Windows Live" clId="Web-{7A028D1E-D491-4696-BABB-3497B58E2B77}" dt="2023-09-20T09:38:51.922" v="1145" actId="1076"/>
          <ac:spMkLst>
            <pc:docMk/>
            <pc:sldMk cId="0" sldId="280"/>
            <ac:spMk id="822" creationId="{00000000-0000-0000-0000-000000000000}"/>
          </ac:spMkLst>
        </pc:spChg>
        <pc:spChg chg="del mod">
          <ac:chgData name="abdelali irkha" userId="aecb6ea45e97d2bb" providerId="Windows Live" clId="Web-{7A028D1E-D491-4696-BABB-3497B58E2B77}" dt="2023-09-20T09:36:51.855" v="1131"/>
          <ac:spMkLst>
            <pc:docMk/>
            <pc:sldMk cId="0" sldId="280"/>
            <ac:spMk id="823" creationId="{00000000-0000-0000-0000-000000000000}"/>
          </ac:spMkLst>
        </pc:spChg>
      </pc:sldChg>
      <pc:sldChg chg="modSp ord">
        <pc:chgData name="abdelali irkha" userId="aecb6ea45e97d2bb" providerId="Windows Live" clId="Web-{7A028D1E-D491-4696-BABB-3497B58E2B77}" dt="2023-09-20T08:45:16.456" v="836"/>
        <pc:sldMkLst>
          <pc:docMk/>
          <pc:sldMk cId="0" sldId="281"/>
        </pc:sldMkLst>
        <pc:spChg chg="mod">
          <ac:chgData name="abdelali irkha" userId="aecb6ea45e97d2bb" providerId="Windows Live" clId="Web-{7A028D1E-D491-4696-BABB-3497B58E2B77}" dt="2023-09-20T08:07:45.990" v="571" actId="20577"/>
          <ac:spMkLst>
            <pc:docMk/>
            <pc:sldMk cId="0" sldId="281"/>
            <ac:spMk id="829" creationId="{00000000-0000-0000-0000-000000000000}"/>
          </ac:spMkLst>
        </pc:spChg>
        <pc:spChg chg="mod">
          <ac:chgData name="abdelali irkha" userId="aecb6ea45e97d2bb" providerId="Windows Live" clId="Web-{7A028D1E-D491-4696-BABB-3497B58E2B77}" dt="2023-09-20T08:11:32.701" v="691" actId="20577"/>
          <ac:spMkLst>
            <pc:docMk/>
            <pc:sldMk cId="0" sldId="281"/>
            <ac:spMk id="830" creationId="{00000000-0000-0000-0000-000000000000}"/>
          </ac:spMkLst>
        </pc:spChg>
        <pc:spChg chg="mod">
          <ac:chgData name="abdelali irkha" userId="aecb6ea45e97d2bb" providerId="Windows Live" clId="Web-{7A028D1E-D491-4696-BABB-3497B58E2B77}" dt="2023-09-20T08:08:26.632" v="601" actId="20577"/>
          <ac:spMkLst>
            <pc:docMk/>
            <pc:sldMk cId="0" sldId="281"/>
            <ac:spMk id="831" creationId="{00000000-0000-0000-0000-000000000000}"/>
          </ac:spMkLst>
        </pc:spChg>
        <pc:spChg chg="mod">
          <ac:chgData name="abdelali irkha" userId="aecb6ea45e97d2bb" providerId="Windows Live" clId="Web-{7A028D1E-D491-4696-BABB-3497B58E2B77}" dt="2023-09-20T08:06:58.630" v="567" actId="20577"/>
          <ac:spMkLst>
            <pc:docMk/>
            <pc:sldMk cId="0" sldId="281"/>
            <ac:spMk id="832" creationId="{00000000-0000-0000-0000-000000000000}"/>
          </ac:spMkLst>
        </pc:spChg>
        <pc:spChg chg="mod">
          <ac:chgData name="abdelali irkha" userId="aecb6ea45e97d2bb" providerId="Windows Live" clId="Web-{7A028D1E-D491-4696-BABB-3497B58E2B77}" dt="2023-09-20T08:08:09.694" v="599" actId="20577"/>
          <ac:spMkLst>
            <pc:docMk/>
            <pc:sldMk cId="0" sldId="281"/>
            <ac:spMk id="833" creationId="{00000000-0000-0000-0000-000000000000}"/>
          </ac:spMkLst>
        </pc:spChg>
        <pc:spChg chg="mod">
          <ac:chgData name="abdelali irkha" userId="aecb6ea45e97d2bb" providerId="Windows Live" clId="Web-{7A028D1E-D491-4696-BABB-3497B58E2B77}" dt="2023-09-20T08:08:41.211" v="613" actId="20577"/>
          <ac:spMkLst>
            <pc:docMk/>
            <pc:sldMk cId="0" sldId="281"/>
            <ac:spMk id="834" creationId="{00000000-0000-0000-0000-000000000000}"/>
          </ac:spMkLst>
        </pc:spChg>
        <pc:spChg chg="mod">
          <ac:chgData name="abdelali irkha" userId="aecb6ea45e97d2bb" providerId="Windows Live" clId="Web-{7A028D1E-D491-4696-BABB-3497B58E2B77}" dt="2023-09-20T08:11:08.669" v="685" actId="1076"/>
          <ac:spMkLst>
            <pc:docMk/>
            <pc:sldMk cId="0" sldId="281"/>
            <ac:spMk id="835" creationId="{00000000-0000-0000-0000-000000000000}"/>
          </ac:spMkLst>
        </pc:spChg>
      </pc:sldChg>
      <pc:sldChg chg="del">
        <pc:chgData name="abdelali irkha" userId="aecb6ea45e97d2bb" providerId="Windows Live" clId="Web-{7A028D1E-D491-4696-BABB-3497B58E2B77}" dt="2023-09-20T10:01:40.264" v="1357"/>
        <pc:sldMkLst>
          <pc:docMk/>
          <pc:sldMk cId="0" sldId="282"/>
        </pc:sldMkLst>
      </pc:sldChg>
      <pc:sldChg chg="addSp delSp modSp ord">
        <pc:chgData name="abdelali irkha" userId="aecb6ea45e97d2bb" providerId="Windows Live" clId="Web-{7A028D1E-D491-4696-BABB-3497B58E2B77}" dt="2023-09-20T08:44:53.658" v="834"/>
        <pc:sldMkLst>
          <pc:docMk/>
          <pc:sldMk cId="0" sldId="283"/>
        </pc:sldMkLst>
        <pc:spChg chg="add mod">
          <ac:chgData name="abdelali irkha" userId="aecb6ea45e97d2bb" providerId="Windows Live" clId="Web-{7A028D1E-D491-4696-BABB-3497B58E2B77}" dt="2023-09-19T22:11:45.250" v="376" actId="20577"/>
          <ac:spMkLst>
            <pc:docMk/>
            <pc:sldMk cId="0" sldId="283"/>
            <ac:spMk id="2" creationId="{1F757946-8B17-10AF-AF33-B5D16CBE2571}"/>
          </ac:spMkLst>
        </pc:spChg>
        <pc:spChg chg="add mod">
          <ac:chgData name="abdelali irkha" userId="aecb6ea45e97d2bb" providerId="Windows Live" clId="Web-{7A028D1E-D491-4696-BABB-3497B58E2B77}" dt="2023-09-19T22:11:59.673" v="380" actId="20577"/>
          <ac:spMkLst>
            <pc:docMk/>
            <pc:sldMk cId="0" sldId="283"/>
            <ac:spMk id="3" creationId="{BB45772F-7337-D1E5-E2AF-F0F7B9E9A8AD}"/>
          </ac:spMkLst>
        </pc:spChg>
        <pc:spChg chg="add mod">
          <ac:chgData name="abdelali irkha" userId="aecb6ea45e97d2bb" providerId="Windows Live" clId="Web-{7A028D1E-D491-4696-BABB-3497B58E2B77}" dt="2023-09-19T22:10:14.872" v="363" actId="1076"/>
          <ac:spMkLst>
            <pc:docMk/>
            <pc:sldMk cId="0" sldId="283"/>
            <ac:spMk id="4" creationId="{C1C25AA9-5BE3-39F4-63FA-1D06B3342100}"/>
          </ac:spMkLst>
        </pc:spChg>
        <pc:spChg chg="mod">
          <ac:chgData name="abdelali irkha" userId="aecb6ea45e97d2bb" providerId="Windows Live" clId="Web-{7A028D1E-D491-4696-BABB-3497B58E2B77}" dt="2023-09-19T22:09:22.948" v="352" actId="1076"/>
          <ac:spMkLst>
            <pc:docMk/>
            <pc:sldMk cId="0" sldId="283"/>
            <ac:spMk id="933" creationId="{00000000-0000-0000-0000-000000000000}"/>
          </ac:spMkLst>
        </pc:spChg>
        <pc:spChg chg="mod">
          <ac:chgData name="abdelali irkha" userId="aecb6ea45e97d2bb" providerId="Windows Live" clId="Web-{7A028D1E-D491-4696-BABB-3497B58E2B77}" dt="2023-09-19T22:04:26.656" v="122" actId="20577"/>
          <ac:spMkLst>
            <pc:docMk/>
            <pc:sldMk cId="0" sldId="283"/>
            <ac:spMk id="934" creationId="{00000000-0000-0000-0000-000000000000}"/>
          </ac:spMkLst>
        </pc:spChg>
        <pc:spChg chg="mod">
          <ac:chgData name="abdelali irkha" userId="aecb6ea45e97d2bb" providerId="Windows Live" clId="Web-{7A028D1E-D491-4696-BABB-3497B58E2B77}" dt="2023-09-19T22:05:53.299" v="199" actId="20577"/>
          <ac:spMkLst>
            <pc:docMk/>
            <pc:sldMk cId="0" sldId="283"/>
            <ac:spMk id="935" creationId="{00000000-0000-0000-0000-000000000000}"/>
          </ac:spMkLst>
        </pc:spChg>
        <pc:spChg chg="mod">
          <ac:chgData name="abdelali irkha" userId="aecb6ea45e97d2bb" providerId="Windows Live" clId="Web-{7A028D1E-D491-4696-BABB-3497B58E2B77}" dt="2023-09-19T22:03:15.403" v="35" actId="14100"/>
          <ac:spMkLst>
            <pc:docMk/>
            <pc:sldMk cId="0" sldId="283"/>
            <ac:spMk id="936" creationId="{00000000-0000-0000-0000-000000000000}"/>
          </ac:spMkLst>
        </pc:spChg>
        <pc:spChg chg="mod">
          <ac:chgData name="abdelali irkha" userId="aecb6ea45e97d2bb" providerId="Windows Live" clId="Web-{7A028D1E-D491-4696-BABB-3497B58E2B77}" dt="2023-09-19T22:04:56.860" v="140" actId="20577"/>
          <ac:spMkLst>
            <pc:docMk/>
            <pc:sldMk cId="0" sldId="283"/>
            <ac:spMk id="937" creationId="{00000000-0000-0000-0000-000000000000}"/>
          </ac:spMkLst>
        </pc:spChg>
        <pc:spChg chg="mod">
          <ac:chgData name="abdelali irkha" userId="aecb6ea45e97d2bb" providerId="Windows Live" clId="Web-{7A028D1E-D491-4696-BABB-3497B58E2B77}" dt="2023-09-19T22:07:19.709" v="328" actId="14100"/>
          <ac:spMkLst>
            <pc:docMk/>
            <pc:sldMk cId="0" sldId="283"/>
            <ac:spMk id="938" creationId="{00000000-0000-0000-0000-000000000000}"/>
          </ac:spMkLst>
        </pc:spChg>
        <pc:spChg chg="mod">
          <ac:chgData name="abdelali irkha" userId="aecb6ea45e97d2bb" providerId="Windows Live" clId="Web-{7A028D1E-D491-4696-BABB-3497B58E2B77}" dt="2023-09-19T22:06:02.315" v="206" actId="20577"/>
          <ac:spMkLst>
            <pc:docMk/>
            <pc:sldMk cId="0" sldId="283"/>
            <ac:spMk id="939" creationId="{00000000-0000-0000-0000-000000000000}"/>
          </ac:spMkLst>
        </pc:spChg>
        <pc:grpChg chg="del">
          <ac:chgData name="abdelali irkha" userId="aecb6ea45e97d2bb" providerId="Windows Live" clId="Web-{7A028D1E-D491-4696-BABB-3497B58E2B77}" dt="2023-09-19T22:08:21.586" v="332"/>
          <ac:grpSpMkLst>
            <pc:docMk/>
            <pc:sldMk cId="0" sldId="283"/>
            <ac:grpSpMk id="896" creationId="{00000000-0000-0000-0000-000000000000}"/>
          </ac:grpSpMkLst>
        </pc:grpChg>
        <pc:grpChg chg="del">
          <ac:chgData name="abdelali irkha" userId="aecb6ea45e97d2bb" providerId="Windows Live" clId="Web-{7A028D1E-D491-4696-BABB-3497B58E2B77}" dt="2023-09-19T22:08:26.196" v="333"/>
          <ac:grpSpMkLst>
            <pc:docMk/>
            <pc:sldMk cId="0" sldId="283"/>
            <ac:grpSpMk id="907" creationId="{00000000-0000-0000-0000-000000000000}"/>
          </ac:grpSpMkLst>
        </pc:grpChg>
        <pc:grpChg chg="del">
          <ac:chgData name="abdelali irkha" userId="aecb6ea45e97d2bb" providerId="Windows Live" clId="Web-{7A028D1E-D491-4696-BABB-3497B58E2B77}" dt="2023-09-19T22:08:06.508" v="329"/>
          <ac:grpSpMkLst>
            <pc:docMk/>
            <pc:sldMk cId="0" sldId="283"/>
            <ac:grpSpMk id="918" creationId="{00000000-0000-0000-0000-000000000000}"/>
          </ac:grpSpMkLst>
        </pc:grpChg>
        <pc:picChg chg="add del mod">
          <ac:chgData name="abdelali irkha" userId="aecb6ea45e97d2bb" providerId="Windows Live" clId="Web-{7A028D1E-D491-4696-BABB-3497B58E2B77}" dt="2023-09-19T22:08:57.556" v="336" actId="1076"/>
          <ac:picMkLst>
            <pc:docMk/>
            <pc:sldMk cId="0" sldId="283"/>
            <ac:picMk id="895" creationId="{00000000-0000-0000-0000-000000000000}"/>
          </ac:picMkLst>
        </pc:picChg>
      </pc:sldChg>
      <pc:sldChg chg="del">
        <pc:chgData name="abdelali irkha" userId="aecb6ea45e97d2bb" providerId="Windows Live" clId="Web-{7A028D1E-D491-4696-BABB-3497B58E2B77}" dt="2023-09-20T10:01:31.451" v="1356"/>
        <pc:sldMkLst>
          <pc:docMk/>
          <pc:sldMk cId="0" sldId="284"/>
        </pc:sldMkLst>
      </pc:sldChg>
      <pc:sldChg chg="del ord">
        <pc:chgData name="abdelali irkha" userId="aecb6ea45e97d2bb" providerId="Windows Live" clId="Web-{7A028D1E-D491-4696-BABB-3497B58E2B77}" dt="2023-09-20T10:54:10.369" v="1887"/>
        <pc:sldMkLst>
          <pc:docMk/>
          <pc:sldMk cId="0" sldId="285"/>
        </pc:sldMkLst>
      </pc:sldChg>
      <pc:sldChg chg="del">
        <pc:chgData name="abdelali irkha" userId="aecb6ea45e97d2bb" providerId="Windows Live" clId="Web-{7A028D1E-D491-4696-BABB-3497B58E2B77}" dt="2023-09-20T10:01:31.123" v="1355"/>
        <pc:sldMkLst>
          <pc:docMk/>
          <pc:sldMk cId="0" sldId="286"/>
        </pc:sldMkLst>
      </pc:sldChg>
      <pc:sldChg chg="del">
        <pc:chgData name="abdelali irkha" userId="aecb6ea45e97d2bb" providerId="Windows Live" clId="Web-{7A028D1E-D491-4696-BABB-3497B58E2B77}" dt="2023-09-20T10:01:24.092" v="1354"/>
        <pc:sldMkLst>
          <pc:docMk/>
          <pc:sldMk cId="0" sldId="287"/>
        </pc:sldMkLst>
      </pc:sldChg>
      <pc:sldChg chg="addSp delSp modSp">
        <pc:chgData name="abdelali irkha" userId="aecb6ea45e97d2bb" providerId="Windows Live" clId="Web-{7A028D1E-D491-4696-BABB-3497B58E2B77}" dt="2023-09-20T10:00:27.012" v="1353" actId="20577"/>
        <pc:sldMkLst>
          <pc:docMk/>
          <pc:sldMk cId="0" sldId="288"/>
        </pc:sldMkLst>
        <pc:spChg chg="add mod">
          <ac:chgData name="abdelali irkha" userId="aecb6ea45e97d2bb" providerId="Windows Live" clId="Web-{7A028D1E-D491-4696-BABB-3497B58E2B77}" dt="2023-09-20T09:54:14.093" v="1284" actId="1076"/>
          <ac:spMkLst>
            <pc:docMk/>
            <pc:sldMk cId="0" sldId="288"/>
            <ac:spMk id="2" creationId="{893ED013-E1B3-9B96-2B21-9DB1403FE8BC}"/>
          </ac:spMkLst>
        </pc:spChg>
        <pc:spChg chg="add del mod">
          <ac:chgData name="abdelali irkha" userId="aecb6ea45e97d2bb" providerId="Windows Live" clId="Web-{7A028D1E-D491-4696-BABB-3497B58E2B77}" dt="2023-09-20T09:58:33.117" v="1334" actId="14100"/>
          <ac:spMkLst>
            <pc:docMk/>
            <pc:sldMk cId="0" sldId="288"/>
            <ac:spMk id="4" creationId="{DAE0290F-42CC-2C4A-0F12-6A91EE75EA91}"/>
          </ac:spMkLst>
        </pc:spChg>
        <pc:spChg chg="add del mod">
          <ac:chgData name="abdelali irkha" userId="aecb6ea45e97d2bb" providerId="Windows Live" clId="Web-{7A028D1E-D491-4696-BABB-3497B58E2B77}" dt="2023-09-20T09:52:29.339" v="1261"/>
          <ac:spMkLst>
            <pc:docMk/>
            <pc:sldMk cId="0" sldId="288"/>
            <ac:spMk id="6" creationId="{06DC280B-F2E9-35A6-C527-80C78289E7AC}"/>
          </ac:spMkLst>
        </pc:spChg>
        <pc:spChg chg="add del mod">
          <ac:chgData name="abdelali irkha" userId="aecb6ea45e97d2bb" providerId="Windows Live" clId="Web-{7A028D1E-D491-4696-BABB-3497B58E2B77}" dt="2023-09-20T09:52:29.339" v="1260"/>
          <ac:spMkLst>
            <pc:docMk/>
            <pc:sldMk cId="0" sldId="288"/>
            <ac:spMk id="8" creationId="{FD22807A-60FD-C7EA-E481-EBE4E591D382}"/>
          </ac:spMkLst>
        </pc:spChg>
        <pc:spChg chg="add del mod">
          <ac:chgData name="abdelali irkha" userId="aecb6ea45e97d2bb" providerId="Windows Live" clId="Web-{7A028D1E-D491-4696-BABB-3497B58E2B77}" dt="2023-09-20T09:52:29.339" v="1259"/>
          <ac:spMkLst>
            <pc:docMk/>
            <pc:sldMk cId="0" sldId="288"/>
            <ac:spMk id="10" creationId="{7A765B8A-9970-49F5-23CB-C3C339B8A534}"/>
          </ac:spMkLst>
        </pc:spChg>
        <pc:spChg chg="add del mod">
          <ac:chgData name="abdelali irkha" userId="aecb6ea45e97d2bb" providerId="Windows Live" clId="Web-{7A028D1E-D491-4696-BABB-3497B58E2B77}" dt="2023-09-20T09:52:29.339" v="1258"/>
          <ac:spMkLst>
            <pc:docMk/>
            <pc:sldMk cId="0" sldId="288"/>
            <ac:spMk id="12" creationId="{CC83EB99-0923-0D79-96F1-F8F5E2699E03}"/>
          </ac:spMkLst>
        </pc:spChg>
        <pc:spChg chg="add mod">
          <ac:chgData name="abdelali irkha" userId="aecb6ea45e97d2bb" providerId="Windows Live" clId="Web-{7A028D1E-D491-4696-BABB-3497B58E2B77}" dt="2023-09-20T09:57:27.443" v="1296" actId="20577"/>
          <ac:spMkLst>
            <pc:docMk/>
            <pc:sldMk cId="0" sldId="288"/>
            <ac:spMk id="14" creationId="{C1B45D41-5A4F-4296-EE50-F6A9A2DD53E7}"/>
          </ac:spMkLst>
        </pc:spChg>
        <pc:spChg chg="add del">
          <ac:chgData name="abdelali irkha" userId="aecb6ea45e97d2bb" providerId="Windows Live" clId="Web-{7A028D1E-D491-4696-BABB-3497B58E2B77}" dt="2023-09-20T09:54:53.282" v="1289"/>
          <ac:spMkLst>
            <pc:docMk/>
            <pc:sldMk cId="0" sldId="288"/>
            <ac:spMk id="16" creationId="{CDEEFAE4-3A81-C084-897A-F39C9E800FC3}"/>
          </ac:spMkLst>
        </pc:spChg>
        <pc:spChg chg="add mod">
          <ac:chgData name="abdelali irkha" userId="aecb6ea45e97d2bb" providerId="Windows Live" clId="Web-{7A028D1E-D491-4696-BABB-3497B58E2B77}" dt="2023-09-20T10:00:27.012" v="1353" actId="20577"/>
          <ac:spMkLst>
            <pc:docMk/>
            <pc:sldMk cId="0" sldId="288"/>
            <ac:spMk id="18" creationId="{70138A9F-A40B-9E97-4619-FC775185DDC0}"/>
          </ac:spMkLst>
        </pc:spChg>
        <pc:spChg chg="mod">
          <ac:chgData name="abdelali irkha" userId="aecb6ea45e97d2bb" providerId="Windows Live" clId="Web-{7A028D1E-D491-4696-BABB-3497B58E2B77}" dt="2023-09-20T09:53:00.497" v="1274" actId="14100"/>
          <ac:spMkLst>
            <pc:docMk/>
            <pc:sldMk cId="0" sldId="288"/>
            <ac:spMk id="1013" creationId="{00000000-0000-0000-0000-000000000000}"/>
          </ac:spMkLst>
        </pc:spChg>
        <pc:spChg chg="add del">
          <ac:chgData name="abdelali irkha" userId="aecb6ea45e97d2bb" providerId="Windows Live" clId="Web-{7A028D1E-D491-4696-BABB-3497B58E2B77}" dt="2023-09-20T09:50:17.726" v="1257"/>
          <ac:spMkLst>
            <pc:docMk/>
            <pc:sldMk cId="0" sldId="288"/>
            <ac:spMk id="1014" creationId="{00000000-0000-0000-0000-000000000000}"/>
          </ac:spMkLst>
        </pc:spChg>
        <pc:spChg chg="mod">
          <ac:chgData name="abdelali irkha" userId="aecb6ea45e97d2bb" providerId="Windows Live" clId="Web-{7A028D1E-D491-4696-BABB-3497B58E2B77}" dt="2023-09-20T09:48:42.879" v="1217" actId="1076"/>
          <ac:spMkLst>
            <pc:docMk/>
            <pc:sldMk cId="0" sldId="288"/>
            <ac:spMk id="1015" creationId="{00000000-0000-0000-0000-000000000000}"/>
          </ac:spMkLst>
        </pc:spChg>
        <pc:spChg chg="mod">
          <ac:chgData name="abdelali irkha" userId="aecb6ea45e97d2bb" providerId="Windows Live" clId="Web-{7A028D1E-D491-4696-BABB-3497B58E2B77}" dt="2023-09-20T09:53:38.279" v="1279" actId="1076"/>
          <ac:spMkLst>
            <pc:docMk/>
            <pc:sldMk cId="0" sldId="288"/>
            <ac:spMk id="1016" creationId="{00000000-0000-0000-0000-000000000000}"/>
          </ac:spMkLst>
        </pc:spChg>
        <pc:spChg chg="add del">
          <ac:chgData name="abdelali irkha" userId="aecb6ea45e97d2bb" providerId="Windows Live" clId="Web-{7A028D1E-D491-4696-BABB-3497B58E2B77}" dt="2023-09-20T09:50:06.335" v="1256"/>
          <ac:spMkLst>
            <pc:docMk/>
            <pc:sldMk cId="0" sldId="288"/>
            <ac:spMk id="1017" creationId="{00000000-0000-0000-0000-000000000000}"/>
          </ac:spMkLst>
        </pc:spChg>
        <pc:spChg chg="mod">
          <ac:chgData name="abdelali irkha" userId="aecb6ea45e97d2bb" providerId="Windows Live" clId="Web-{7A028D1E-D491-4696-BABB-3497B58E2B77}" dt="2023-09-20T09:53:30.482" v="1278" actId="1076"/>
          <ac:spMkLst>
            <pc:docMk/>
            <pc:sldMk cId="0" sldId="288"/>
            <ac:spMk id="1018" creationId="{00000000-0000-0000-0000-000000000000}"/>
          </ac:spMkLst>
        </pc:spChg>
        <pc:spChg chg="add del">
          <ac:chgData name="abdelali irkha" userId="aecb6ea45e97d2bb" providerId="Windows Live" clId="Web-{7A028D1E-D491-4696-BABB-3497B58E2B77}" dt="2023-09-20T09:50:06.335" v="1255"/>
          <ac:spMkLst>
            <pc:docMk/>
            <pc:sldMk cId="0" sldId="288"/>
            <ac:spMk id="1019" creationId="{00000000-0000-0000-0000-000000000000}"/>
          </ac:spMkLst>
        </pc:spChg>
        <pc:spChg chg="add del">
          <ac:chgData name="abdelali irkha" userId="aecb6ea45e97d2bb" providerId="Windows Live" clId="Web-{7A028D1E-D491-4696-BABB-3497B58E2B77}" dt="2023-09-20T09:50:06.335" v="1254"/>
          <ac:spMkLst>
            <pc:docMk/>
            <pc:sldMk cId="0" sldId="288"/>
            <ac:spMk id="1030" creationId="{00000000-0000-0000-0000-000000000000}"/>
          </ac:spMkLst>
        </pc:spChg>
        <pc:spChg chg="add del">
          <ac:chgData name="abdelali irkha" userId="aecb6ea45e97d2bb" providerId="Windows Live" clId="Web-{7A028D1E-D491-4696-BABB-3497B58E2B77}" dt="2023-09-20T09:50:06.335" v="1253"/>
          <ac:spMkLst>
            <pc:docMk/>
            <pc:sldMk cId="0" sldId="288"/>
            <ac:spMk id="1034" creationId="{00000000-0000-0000-0000-000000000000}"/>
          </ac:spMkLst>
        </pc:spChg>
        <pc:spChg chg="mod">
          <ac:chgData name="abdelali irkha" userId="aecb6ea45e97d2bb" providerId="Windows Live" clId="Web-{7A028D1E-D491-4696-BABB-3497B58E2B77}" dt="2023-09-20T09:57:44.412" v="1299" actId="20577"/>
          <ac:spMkLst>
            <pc:docMk/>
            <pc:sldMk cId="0" sldId="288"/>
            <ac:spMk id="1035" creationId="{00000000-0000-0000-0000-000000000000}"/>
          </ac:spMkLst>
        </pc:spChg>
        <pc:spChg chg="mod">
          <ac:chgData name="abdelali irkha" userId="aecb6ea45e97d2bb" providerId="Windows Live" clId="Web-{7A028D1E-D491-4696-BABB-3497B58E2B77}" dt="2023-09-20T09:59:43.291" v="1343" actId="1076"/>
          <ac:spMkLst>
            <pc:docMk/>
            <pc:sldMk cId="0" sldId="288"/>
            <ac:spMk id="1036" creationId="{00000000-0000-0000-0000-000000000000}"/>
          </ac:spMkLst>
        </pc:spChg>
        <pc:spChg chg="add del">
          <ac:chgData name="abdelali irkha" userId="aecb6ea45e97d2bb" providerId="Windows Live" clId="Web-{7A028D1E-D491-4696-BABB-3497B58E2B77}" dt="2023-09-20T09:50:06.335" v="1252"/>
          <ac:spMkLst>
            <pc:docMk/>
            <pc:sldMk cId="0" sldId="288"/>
            <ac:spMk id="1037" creationId="{00000000-0000-0000-0000-000000000000}"/>
          </ac:spMkLst>
        </pc:spChg>
        <pc:spChg chg="add del">
          <ac:chgData name="abdelali irkha" userId="aecb6ea45e97d2bb" providerId="Windows Live" clId="Web-{7A028D1E-D491-4696-BABB-3497B58E2B77}" dt="2023-09-20T09:50:06.335" v="1251"/>
          <ac:spMkLst>
            <pc:docMk/>
            <pc:sldMk cId="0" sldId="288"/>
            <ac:spMk id="1038" creationId="{00000000-0000-0000-0000-000000000000}"/>
          </ac:spMkLst>
        </pc:spChg>
        <pc:spChg chg="add del">
          <ac:chgData name="abdelali irkha" userId="aecb6ea45e97d2bb" providerId="Windows Live" clId="Web-{7A028D1E-D491-4696-BABB-3497B58E2B77}" dt="2023-09-20T09:50:06.335" v="1250"/>
          <ac:spMkLst>
            <pc:docMk/>
            <pc:sldMk cId="0" sldId="288"/>
            <ac:spMk id="1039" creationId="{00000000-0000-0000-0000-000000000000}"/>
          </ac:spMkLst>
        </pc:spChg>
        <pc:spChg chg="del mod">
          <ac:chgData name="abdelali irkha" userId="aecb6ea45e97d2bb" providerId="Windows Live" clId="Web-{7A028D1E-D491-4696-BABB-3497B58E2B77}" dt="2023-09-20T09:47:43.080" v="1184"/>
          <ac:spMkLst>
            <pc:docMk/>
            <pc:sldMk cId="0" sldId="288"/>
            <ac:spMk id="1040" creationId="{00000000-0000-0000-0000-000000000000}"/>
          </ac:spMkLst>
        </pc:spChg>
        <pc:spChg chg="add del">
          <ac:chgData name="abdelali irkha" userId="aecb6ea45e97d2bb" providerId="Windows Live" clId="Web-{7A028D1E-D491-4696-BABB-3497B58E2B77}" dt="2023-09-20T09:50:06.335" v="1249"/>
          <ac:spMkLst>
            <pc:docMk/>
            <pc:sldMk cId="0" sldId="288"/>
            <ac:spMk id="1041" creationId="{00000000-0000-0000-0000-000000000000}"/>
          </ac:spMkLst>
        </pc:spChg>
        <pc:spChg chg="mod">
          <ac:chgData name="abdelali irkha" userId="aecb6ea45e97d2bb" providerId="Windows Live" clId="Web-{7A028D1E-D491-4696-BABB-3497B58E2B77}" dt="2023-09-20T10:00:01.933" v="1348" actId="20577"/>
          <ac:spMkLst>
            <pc:docMk/>
            <pc:sldMk cId="0" sldId="288"/>
            <ac:spMk id="1042" creationId="{00000000-0000-0000-0000-000000000000}"/>
          </ac:spMkLst>
        </pc:spChg>
        <pc:grpChg chg="add del mod">
          <ac:chgData name="abdelali irkha" userId="aecb6ea45e97d2bb" providerId="Windows Live" clId="Web-{7A028D1E-D491-4696-BABB-3497B58E2B77}" dt="2023-09-20T09:52:50.278" v="1272"/>
          <ac:grpSpMkLst>
            <pc:docMk/>
            <pc:sldMk cId="0" sldId="288"/>
            <ac:grpSpMk id="1020" creationId="{00000000-0000-0000-0000-000000000000}"/>
          </ac:grpSpMkLst>
        </pc:grpChg>
        <pc:grpChg chg="add del mod">
          <ac:chgData name="abdelali irkha" userId="aecb6ea45e97d2bb" providerId="Windows Live" clId="Web-{7A028D1E-D491-4696-BABB-3497B58E2B77}" dt="2023-09-20T09:52:52.918" v="1273"/>
          <ac:grpSpMkLst>
            <pc:docMk/>
            <pc:sldMk cId="0" sldId="288"/>
            <ac:grpSpMk id="1031" creationId="{00000000-0000-0000-0000-000000000000}"/>
          </ac:grpSpMkLst>
        </pc:grpChg>
      </pc:sldChg>
      <pc:sldChg chg="ord">
        <pc:chgData name="abdelali irkha" userId="aecb6ea45e97d2bb" providerId="Windows Live" clId="Web-{7A028D1E-D491-4696-BABB-3497B58E2B77}" dt="2023-09-20T10:54:25.713" v="1890"/>
        <pc:sldMkLst>
          <pc:docMk/>
          <pc:sldMk cId="0" sldId="289"/>
        </pc:sldMkLst>
      </pc:sldChg>
      <pc:sldChg chg="modSp del ord">
        <pc:chgData name="abdelali irkha" userId="aecb6ea45e97d2bb" providerId="Windows Live" clId="Web-{7A028D1E-D491-4696-BABB-3497B58E2B77}" dt="2023-09-20T10:48:08.450" v="1870"/>
        <pc:sldMkLst>
          <pc:docMk/>
          <pc:sldMk cId="0" sldId="290"/>
        </pc:sldMkLst>
        <pc:spChg chg="mod">
          <ac:chgData name="abdelali irkha" userId="aecb6ea45e97d2bb" providerId="Windows Live" clId="Web-{7A028D1E-D491-4696-BABB-3497B58E2B77}" dt="2023-09-20T10:47:56.622" v="1869" actId="14100"/>
          <ac:spMkLst>
            <pc:docMk/>
            <pc:sldMk cId="0" sldId="290"/>
            <ac:spMk id="1054" creationId="{00000000-0000-0000-0000-000000000000}"/>
          </ac:spMkLst>
        </pc:spChg>
        <pc:spChg chg="mod">
          <ac:chgData name="abdelali irkha" userId="aecb6ea45e97d2bb" providerId="Windows Live" clId="Web-{7A028D1E-D491-4696-BABB-3497B58E2B77}" dt="2023-09-20T10:47:50.903" v="1868" actId="1076"/>
          <ac:spMkLst>
            <pc:docMk/>
            <pc:sldMk cId="0" sldId="290"/>
            <ac:spMk id="1056" creationId="{00000000-0000-0000-0000-000000000000}"/>
          </ac:spMkLst>
        </pc:spChg>
      </pc:sldChg>
      <pc:sldChg chg="del">
        <pc:chgData name="abdelali irkha" userId="aecb6ea45e97d2bb" providerId="Windows Live" clId="Web-{7A028D1E-D491-4696-BABB-3497B58E2B77}" dt="2023-09-20T09:46:49.531" v="1180"/>
        <pc:sldMkLst>
          <pc:docMk/>
          <pc:sldMk cId="0" sldId="291"/>
        </pc:sldMkLst>
      </pc:sldChg>
      <pc:sldChg chg="del">
        <pc:chgData name="abdelali irkha" userId="aecb6ea45e97d2bb" providerId="Windows Live" clId="Web-{7A028D1E-D491-4696-BABB-3497B58E2B77}" dt="2023-09-20T09:46:44.422" v="1179"/>
        <pc:sldMkLst>
          <pc:docMk/>
          <pc:sldMk cId="0" sldId="292"/>
        </pc:sldMkLst>
      </pc:sldChg>
      <pc:sldChg chg="del">
        <pc:chgData name="abdelali irkha" userId="aecb6ea45e97d2bb" providerId="Windows Live" clId="Web-{7A028D1E-D491-4696-BABB-3497B58E2B77}" dt="2023-09-20T09:46:13.436" v="1178"/>
        <pc:sldMkLst>
          <pc:docMk/>
          <pc:sldMk cId="0" sldId="293"/>
        </pc:sldMkLst>
      </pc:sldChg>
      <pc:sldChg chg="modSp del ord">
        <pc:chgData name="abdelali irkha" userId="aecb6ea45e97d2bb" providerId="Windows Live" clId="Web-{7A028D1E-D491-4696-BABB-3497B58E2B77}" dt="2023-09-20T10:52:44.163" v="1883"/>
        <pc:sldMkLst>
          <pc:docMk/>
          <pc:sldMk cId="0" sldId="294"/>
        </pc:sldMkLst>
        <pc:spChg chg="mod">
          <ac:chgData name="abdelali irkha" userId="aecb6ea45e97d2bb" providerId="Windows Live" clId="Web-{7A028D1E-D491-4696-BABB-3497B58E2B77}" dt="2023-09-20T10:52:23.256" v="1882" actId="20577"/>
          <ac:spMkLst>
            <pc:docMk/>
            <pc:sldMk cId="0" sldId="294"/>
            <ac:spMk id="1302" creationId="{00000000-0000-0000-0000-000000000000}"/>
          </ac:spMkLst>
        </pc:spChg>
      </pc:sldChg>
      <pc:sldChg chg="ord">
        <pc:chgData name="abdelali irkha" userId="aecb6ea45e97d2bb" providerId="Windows Live" clId="Web-{7A028D1E-D491-4696-BABB-3497B58E2B77}" dt="2023-09-19T21:55:45.542" v="14"/>
        <pc:sldMkLst>
          <pc:docMk/>
          <pc:sldMk cId="0" sldId="295"/>
        </pc:sldMkLst>
      </pc:sldChg>
      <pc:sldChg chg="del">
        <pc:chgData name="abdelali irkha" userId="aecb6ea45e97d2bb" providerId="Windows Live" clId="Web-{7A028D1E-D491-4696-BABB-3497B58E2B77}" dt="2023-09-20T10:06:04.398" v="1424"/>
        <pc:sldMkLst>
          <pc:docMk/>
          <pc:sldMk cId="0" sldId="296"/>
        </pc:sldMkLst>
      </pc:sldChg>
      <pc:sldChg chg="del">
        <pc:chgData name="abdelali irkha" userId="aecb6ea45e97d2bb" providerId="Windows Live" clId="Web-{7A028D1E-D491-4696-BABB-3497B58E2B77}" dt="2023-09-20T09:45:47.529" v="1177"/>
        <pc:sldMkLst>
          <pc:docMk/>
          <pc:sldMk cId="0" sldId="297"/>
        </pc:sldMkLst>
      </pc:sldChg>
      <pc:sldChg chg="addSp delSp modSp ord addAnim delAnim">
        <pc:chgData name="abdelali irkha" userId="aecb6ea45e97d2bb" providerId="Windows Live" clId="Web-{7A028D1E-D491-4696-BABB-3497B58E2B77}" dt="2023-09-20T08:03:12.966" v="562" actId="14100"/>
        <pc:sldMkLst>
          <pc:docMk/>
          <pc:sldMk cId="0" sldId="298"/>
        </pc:sldMkLst>
        <pc:spChg chg="add del mod">
          <ac:chgData name="abdelali irkha" userId="aecb6ea45e97d2bb" providerId="Windows Live" clId="Web-{7A028D1E-D491-4696-BABB-3497B58E2B77}" dt="2023-09-19T22:18:56.251" v="490"/>
          <ac:spMkLst>
            <pc:docMk/>
            <pc:sldMk cId="0" sldId="298"/>
            <ac:spMk id="15" creationId="{3A7CD70B-74B7-7FE5-7A3D-268F1691621A}"/>
          </ac:spMkLst>
        </pc:spChg>
        <pc:spChg chg="add del mod">
          <ac:chgData name="abdelali irkha" userId="aecb6ea45e97d2bb" providerId="Windows Live" clId="Web-{7A028D1E-D491-4696-BABB-3497B58E2B77}" dt="2023-09-19T22:20:15.067" v="504"/>
          <ac:spMkLst>
            <pc:docMk/>
            <pc:sldMk cId="0" sldId="298"/>
            <ac:spMk id="17" creationId="{4F772A13-3907-55FB-1D1B-2B0CB079AC4D}"/>
          </ac:spMkLst>
        </pc:spChg>
        <pc:spChg chg="add del mod">
          <ac:chgData name="abdelali irkha" userId="aecb6ea45e97d2bb" providerId="Windows Live" clId="Web-{7A028D1E-D491-4696-BABB-3497B58E2B77}" dt="2023-09-19T22:21:45.679" v="523"/>
          <ac:spMkLst>
            <pc:docMk/>
            <pc:sldMk cId="0" sldId="298"/>
            <ac:spMk id="19" creationId="{7EFD7506-7708-A000-E728-B9A1F3F86BD2}"/>
          </ac:spMkLst>
        </pc:spChg>
        <pc:spChg chg="add mod">
          <ac:chgData name="abdelali irkha" userId="aecb6ea45e97d2bb" providerId="Windows Live" clId="Web-{7A028D1E-D491-4696-BABB-3497B58E2B77}" dt="2023-09-19T22:22:32.634" v="530" actId="20577"/>
          <ac:spMkLst>
            <pc:docMk/>
            <pc:sldMk cId="0" sldId="298"/>
            <ac:spMk id="21" creationId="{B891D888-9172-8371-9F35-A813DEC46894}"/>
          </ac:spMkLst>
        </pc:spChg>
        <pc:spChg chg="add del mod">
          <ac:chgData name="abdelali irkha" userId="aecb6ea45e97d2bb" providerId="Windows Live" clId="Web-{7A028D1E-D491-4696-BABB-3497B58E2B77}" dt="2023-09-19T22:24:43.358" v="550"/>
          <ac:spMkLst>
            <pc:docMk/>
            <pc:sldMk cId="0" sldId="298"/>
            <ac:spMk id="23" creationId="{F39E3B16-C2F7-F931-73D1-8100EF3F5C79}"/>
          </ac:spMkLst>
        </pc:spChg>
        <pc:spChg chg="mod">
          <ac:chgData name="abdelali irkha" userId="aecb6ea45e97d2bb" providerId="Windows Live" clId="Web-{7A028D1E-D491-4696-BABB-3497B58E2B77}" dt="2023-09-19T22:15:34.743" v="382" actId="1076"/>
          <ac:spMkLst>
            <pc:docMk/>
            <pc:sldMk cId="0" sldId="298"/>
            <ac:spMk id="1360" creationId="{00000000-0000-0000-0000-000000000000}"/>
          </ac:spMkLst>
        </pc:spChg>
        <pc:spChg chg="del">
          <ac:chgData name="abdelali irkha" userId="aecb6ea45e97d2bb" providerId="Windows Live" clId="Web-{7A028D1E-D491-4696-BABB-3497B58E2B77}" dt="2023-09-19T22:18:17.515" v="484"/>
          <ac:spMkLst>
            <pc:docMk/>
            <pc:sldMk cId="0" sldId="298"/>
            <ac:spMk id="1362" creationId="{00000000-0000-0000-0000-000000000000}"/>
          </ac:spMkLst>
        </pc:spChg>
        <pc:spChg chg="del">
          <ac:chgData name="abdelali irkha" userId="aecb6ea45e97d2bb" providerId="Windows Live" clId="Web-{7A028D1E-D491-4696-BABB-3497B58E2B77}" dt="2023-09-19T22:15:44.916" v="384"/>
          <ac:spMkLst>
            <pc:docMk/>
            <pc:sldMk cId="0" sldId="298"/>
            <ac:spMk id="1363" creationId="{00000000-0000-0000-0000-000000000000}"/>
          </ac:spMkLst>
        </pc:spChg>
        <pc:spChg chg="mod">
          <ac:chgData name="abdelali irkha" userId="aecb6ea45e97d2bb" providerId="Windows Live" clId="Web-{7A028D1E-D491-4696-BABB-3497B58E2B77}" dt="2023-09-20T08:03:12.966" v="562" actId="14100"/>
          <ac:spMkLst>
            <pc:docMk/>
            <pc:sldMk cId="0" sldId="298"/>
            <ac:spMk id="1374" creationId="{00000000-0000-0000-0000-000000000000}"/>
          </ac:spMkLst>
        </pc:spChg>
        <pc:spChg chg="mod">
          <ac:chgData name="abdelali irkha" userId="aecb6ea45e97d2bb" providerId="Windows Live" clId="Web-{7A028D1E-D491-4696-BABB-3497B58E2B77}" dt="2023-09-19T22:16:34.714" v="397" actId="14100"/>
          <ac:spMkLst>
            <pc:docMk/>
            <pc:sldMk cId="0" sldId="298"/>
            <ac:spMk id="1375" creationId="{00000000-0000-0000-0000-000000000000}"/>
          </ac:spMkLst>
        </pc:spChg>
        <pc:spChg chg="mod">
          <ac:chgData name="abdelali irkha" userId="aecb6ea45e97d2bb" providerId="Windows Live" clId="Web-{7A028D1E-D491-4696-BABB-3497B58E2B77}" dt="2023-09-19T22:19:18.580" v="492" actId="14100"/>
          <ac:spMkLst>
            <pc:docMk/>
            <pc:sldMk cId="0" sldId="298"/>
            <ac:spMk id="1376" creationId="{00000000-0000-0000-0000-000000000000}"/>
          </ac:spMkLst>
        </pc:spChg>
        <pc:spChg chg="mod">
          <ac:chgData name="abdelali irkha" userId="aecb6ea45e97d2bb" providerId="Windows Live" clId="Web-{7A028D1E-D491-4696-BABB-3497B58E2B77}" dt="2023-09-19T22:19:38.706" v="496" actId="20577"/>
          <ac:spMkLst>
            <pc:docMk/>
            <pc:sldMk cId="0" sldId="298"/>
            <ac:spMk id="1377" creationId="{00000000-0000-0000-0000-000000000000}"/>
          </ac:spMkLst>
        </pc:spChg>
        <pc:spChg chg="del mod">
          <ac:chgData name="abdelali irkha" userId="aecb6ea45e97d2bb" providerId="Windows Live" clId="Web-{7A028D1E-D491-4696-BABB-3497B58E2B77}" dt="2023-09-19T22:21:35.085" v="520"/>
          <ac:spMkLst>
            <pc:docMk/>
            <pc:sldMk cId="0" sldId="298"/>
            <ac:spMk id="1378" creationId="{00000000-0000-0000-0000-000000000000}"/>
          </ac:spMkLst>
        </pc:spChg>
        <pc:spChg chg="mod">
          <ac:chgData name="abdelali irkha" userId="aecb6ea45e97d2bb" providerId="Windows Live" clId="Web-{7A028D1E-D491-4696-BABB-3497B58E2B77}" dt="2023-09-19T22:19:52.816" v="500" actId="14100"/>
          <ac:spMkLst>
            <pc:docMk/>
            <pc:sldMk cId="0" sldId="298"/>
            <ac:spMk id="1379" creationId="{00000000-0000-0000-0000-000000000000}"/>
          </ac:spMkLst>
        </pc:spChg>
        <pc:spChg chg="mod">
          <ac:chgData name="abdelali irkha" userId="aecb6ea45e97d2bb" providerId="Windows Live" clId="Web-{7A028D1E-D491-4696-BABB-3497B58E2B77}" dt="2023-09-19T22:24:58.827" v="552" actId="1076"/>
          <ac:spMkLst>
            <pc:docMk/>
            <pc:sldMk cId="0" sldId="298"/>
            <ac:spMk id="1380" creationId="{00000000-0000-0000-0000-000000000000}"/>
          </ac:spMkLst>
        </pc:spChg>
        <pc:spChg chg="del">
          <ac:chgData name="abdelali irkha" userId="aecb6ea45e97d2bb" providerId="Windows Live" clId="Web-{7A028D1E-D491-4696-BABB-3497B58E2B77}" dt="2023-09-19T22:18:28.031" v="485"/>
          <ac:spMkLst>
            <pc:docMk/>
            <pc:sldMk cId="0" sldId="298"/>
            <ac:spMk id="1381" creationId="{00000000-0000-0000-0000-000000000000}"/>
          </ac:spMkLst>
        </pc:spChg>
        <pc:spChg chg="del">
          <ac:chgData name="abdelali irkha" userId="aecb6ea45e97d2bb" providerId="Windows Live" clId="Web-{7A028D1E-D491-4696-BABB-3497B58E2B77}" dt="2023-09-19T22:20:04.769" v="501"/>
          <ac:spMkLst>
            <pc:docMk/>
            <pc:sldMk cId="0" sldId="298"/>
            <ac:spMk id="1382" creationId="{00000000-0000-0000-0000-000000000000}"/>
          </ac:spMkLst>
        </pc:spChg>
        <pc:spChg chg="del">
          <ac:chgData name="abdelali irkha" userId="aecb6ea45e97d2bb" providerId="Windows Live" clId="Web-{7A028D1E-D491-4696-BABB-3497B58E2B77}" dt="2023-09-19T22:24:31.983" v="547"/>
          <ac:spMkLst>
            <pc:docMk/>
            <pc:sldMk cId="0" sldId="298"/>
            <ac:spMk id="1383" creationId="{00000000-0000-0000-0000-000000000000}"/>
          </ac:spMkLst>
        </pc:spChg>
        <pc:grpChg chg="add mod">
          <ac:chgData name="abdelali irkha" userId="aecb6ea45e97d2bb" providerId="Windows Live" clId="Web-{7A028D1E-D491-4696-BABB-3497B58E2B77}" dt="2023-09-19T22:16:04.682" v="388" actId="1076"/>
          <ac:grpSpMkLst>
            <pc:docMk/>
            <pc:sldMk cId="0" sldId="298"/>
            <ac:grpSpMk id="7" creationId="{6F816676-028C-5F2A-6701-544F839393CA}"/>
          </ac:grpSpMkLst>
        </pc:grpChg>
        <pc:grpChg chg="add mod">
          <ac:chgData name="abdelali irkha" userId="aecb6ea45e97d2bb" providerId="Windows Live" clId="Web-{7A028D1E-D491-4696-BABB-3497B58E2B77}" dt="2023-09-19T22:15:54.760" v="387" actId="1076"/>
          <ac:grpSpMkLst>
            <pc:docMk/>
            <pc:sldMk cId="0" sldId="298"/>
            <ac:grpSpMk id="13" creationId="{4EF5D526-482A-5BE9-C8B5-6A8D2C28D2EA}"/>
          </ac:grpSpMkLst>
        </pc:grpChg>
        <pc:grpChg chg="del">
          <ac:chgData name="abdelali irkha" userId="aecb6ea45e97d2bb" providerId="Windows Live" clId="Web-{7A028D1E-D491-4696-BABB-3497B58E2B77}" dt="2023-09-19T22:15:44.697" v="383"/>
          <ac:grpSpMkLst>
            <pc:docMk/>
            <pc:sldMk cId="0" sldId="298"/>
            <ac:grpSpMk id="1364" creationId="{00000000-0000-0000-0000-000000000000}"/>
          </ac:grpSpMkLst>
        </pc:grpChg>
      </pc:sldChg>
      <pc:sldChg chg="del">
        <pc:chgData name="abdelali irkha" userId="aecb6ea45e97d2bb" providerId="Windows Live" clId="Web-{7A028D1E-D491-4696-BABB-3497B58E2B77}" dt="2023-09-20T09:45:47.420" v="1176"/>
        <pc:sldMkLst>
          <pc:docMk/>
          <pc:sldMk cId="0" sldId="299"/>
        </pc:sldMkLst>
      </pc:sldChg>
      <pc:sldChg chg="del">
        <pc:chgData name="abdelali irkha" userId="aecb6ea45e97d2bb" providerId="Windows Live" clId="Web-{7A028D1E-D491-4696-BABB-3497B58E2B77}" dt="2023-09-20T10:06:10.054" v="1425"/>
        <pc:sldMkLst>
          <pc:docMk/>
          <pc:sldMk cId="0" sldId="300"/>
        </pc:sldMkLst>
      </pc:sldChg>
      <pc:sldChg chg="del ord">
        <pc:chgData name="abdelali irkha" userId="aecb6ea45e97d2bb" providerId="Windows Live" clId="Web-{7A028D1E-D491-4696-BABB-3497B58E2B77}" dt="2023-09-20T10:54:19.150" v="1889"/>
        <pc:sldMkLst>
          <pc:docMk/>
          <pc:sldMk cId="0" sldId="301"/>
        </pc:sldMkLst>
      </pc:sldChg>
      <pc:sldChg chg="add del">
        <pc:chgData name="abdelali irkha" userId="aecb6ea45e97d2bb" providerId="Windows Live" clId="Web-{7A028D1E-D491-4696-BABB-3497B58E2B77}" dt="2023-09-20T09:45:37.263" v="1174"/>
        <pc:sldMkLst>
          <pc:docMk/>
          <pc:sldMk cId="0" sldId="302"/>
        </pc:sldMkLst>
      </pc:sldChg>
      <pc:sldChg chg="del">
        <pc:chgData name="abdelali irkha" userId="aecb6ea45e97d2bb" providerId="Windows Live" clId="Web-{7A028D1E-D491-4696-BABB-3497B58E2B77}" dt="2023-09-20T09:45:42.857" v="1175"/>
        <pc:sldMkLst>
          <pc:docMk/>
          <pc:sldMk cId="0" sldId="303"/>
        </pc:sldMkLst>
      </pc:sldChg>
      <pc:sldChg chg="del">
        <pc:chgData name="abdelali irkha" userId="aecb6ea45e97d2bb" providerId="Windows Live" clId="Web-{7A028D1E-D491-4696-BABB-3497B58E2B77}" dt="2023-09-20T09:45:13.716" v="1171"/>
        <pc:sldMkLst>
          <pc:docMk/>
          <pc:sldMk cId="0" sldId="304"/>
        </pc:sldMkLst>
      </pc:sldChg>
      <pc:sldChg chg="del ord">
        <pc:chgData name="abdelali irkha" userId="aecb6ea45e97d2bb" providerId="Windows Live" clId="Web-{7A028D1E-D491-4696-BABB-3497B58E2B77}" dt="2023-09-20T10:54:06.931" v="1886"/>
        <pc:sldMkLst>
          <pc:docMk/>
          <pc:sldMk cId="0" sldId="305"/>
        </pc:sldMkLst>
      </pc:sldChg>
      <pc:sldChg chg="del">
        <pc:chgData name="abdelali irkha" userId="aecb6ea45e97d2bb" providerId="Windows Live" clId="Web-{7A028D1E-D491-4696-BABB-3497B58E2B77}" dt="2023-09-20T09:45:08.106" v="1170"/>
        <pc:sldMkLst>
          <pc:docMk/>
          <pc:sldMk cId="0" sldId="306"/>
        </pc:sldMkLst>
      </pc:sldChg>
      <pc:sldChg chg="del">
        <pc:chgData name="abdelali irkha" userId="aecb6ea45e97d2bb" providerId="Windows Live" clId="Web-{7A028D1E-D491-4696-BABB-3497B58E2B77}" dt="2023-09-20T09:45:01.059" v="1169"/>
        <pc:sldMkLst>
          <pc:docMk/>
          <pc:sldMk cId="0" sldId="307"/>
        </pc:sldMkLst>
      </pc:sldChg>
      <pc:sldChg chg="del">
        <pc:chgData name="abdelali irkha" userId="aecb6ea45e97d2bb" providerId="Windows Live" clId="Web-{7A028D1E-D491-4696-BABB-3497B58E2B77}" dt="2023-09-20T09:44:58.481" v="1168"/>
        <pc:sldMkLst>
          <pc:docMk/>
          <pc:sldMk cId="0" sldId="308"/>
        </pc:sldMkLst>
      </pc:sldChg>
      <pc:sldChg chg="del ord">
        <pc:chgData name="abdelali irkha" userId="aecb6ea45e97d2bb" providerId="Windows Live" clId="Web-{7A028D1E-D491-4696-BABB-3497B58E2B77}" dt="2023-09-20T10:54:13.775" v="1888"/>
        <pc:sldMkLst>
          <pc:docMk/>
          <pc:sldMk cId="0" sldId="309"/>
        </pc:sldMkLst>
      </pc:sldChg>
      <pc:sldChg chg="del">
        <pc:chgData name="abdelali irkha" userId="aecb6ea45e97d2bb" providerId="Windows Live" clId="Web-{7A028D1E-D491-4696-BABB-3497B58E2B77}" dt="2023-09-20T09:44:51.496" v="1167"/>
        <pc:sldMkLst>
          <pc:docMk/>
          <pc:sldMk cId="0" sldId="310"/>
        </pc:sldMkLst>
      </pc:sldChg>
      <pc:sldChg chg="modSp addAnim delAnim">
        <pc:chgData name="abdelali irkha" userId="aecb6ea45e97d2bb" providerId="Windows Live" clId="Web-{7A028D1E-D491-4696-BABB-3497B58E2B77}" dt="2023-09-20T09:13:31.137" v="1021" actId="20577"/>
        <pc:sldMkLst>
          <pc:docMk/>
          <pc:sldMk cId="0" sldId="311"/>
        </pc:sldMkLst>
        <pc:spChg chg="mod">
          <ac:chgData name="abdelali irkha" userId="aecb6ea45e97d2bb" providerId="Windows Live" clId="Web-{7A028D1E-D491-4696-BABB-3497B58E2B77}" dt="2023-09-20T08:57:26.573" v="920" actId="14100"/>
          <ac:spMkLst>
            <pc:docMk/>
            <pc:sldMk cId="0" sldId="311"/>
            <ac:spMk id="1730" creationId="{00000000-0000-0000-0000-000000000000}"/>
          </ac:spMkLst>
        </pc:spChg>
        <pc:spChg chg="mod">
          <ac:chgData name="abdelali irkha" userId="aecb6ea45e97d2bb" providerId="Windows Live" clId="Web-{7A028D1E-D491-4696-BABB-3497B58E2B77}" dt="2023-09-20T09:13:31.137" v="1021" actId="20577"/>
          <ac:spMkLst>
            <pc:docMk/>
            <pc:sldMk cId="0" sldId="311"/>
            <ac:spMk id="1731" creationId="{00000000-0000-0000-0000-000000000000}"/>
          </ac:spMkLst>
        </pc:spChg>
      </pc:sldChg>
      <pc:sldChg chg="addSp delSp modSp">
        <pc:chgData name="abdelali irkha" userId="aecb6ea45e97d2bb" providerId="Windows Live" clId="Web-{7A028D1E-D491-4696-BABB-3497B58E2B77}" dt="2023-09-20T09:13:43.590" v="1023" actId="14100"/>
        <pc:sldMkLst>
          <pc:docMk/>
          <pc:sldMk cId="0" sldId="312"/>
        </pc:sldMkLst>
        <pc:spChg chg="add del mod">
          <ac:chgData name="abdelali irkha" userId="aecb6ea45e97d2bb" providerId="Windows Live" clId="Web-{7A028D1E-D491-4696-BABB-3497B58E2B77}" dt="2023-09-20T09:08:36.205" v="997"/>
          <ac:spMkLst>
            <pc:docMk/>
            <pc:sldMk cId="0" sldId="312"/>
            <ac:spMk id="3" creationId="{FB2D1737-52FB-6754-968F-E8C11461BAF8}"/>
          </ac:spMkLst>
        </pc:spChg>
        <pc:spChg chg="mod">
          <ac:chgData name="abdelali irkha" userId="aecb6ea45e97d2bb" providerId="Windows Live" clId="Web-{7A028D1E-D491-4696-BABB-3497B58E2B77}" dt="2023-09-20T09:07:52.907" v="990" actId="1076"/>
          <ac:spMkLst>
            <pc:docMk/>
            <pc:sldMk cId="0" sldId="312"/>
            <ac:spMk id="1738" creationId="{00000000-0000-0000-0000-000000000000}"/>
          </ac:spMkLst>
        </pc:spChg>
        <pc:spChg chg="mod">
          <ac:chgData name="abdelali irkha" userId="aecb6ea45e97d2bb" providerId="Windows Live" clId="Web-{7A028D1E-D491-4696-BABB-3497B58E2B77}" dt="2023-09-20T09:12:22.931" v="1012" actId="14100"/>
          <ac:spMkLst>
            <pc:docMk/>
            <pc:sldMk cId="0" sldId="312"/>
            <ac:spMk id="1743" creationId="{00000000-0000-0000-0000-000000000000}"/>
          </ac:spMkLst>
        </pc:spChg>
        <pc:spChg chg="del mod">
          <ac:chgData name="abdelali irkha" userId="aecb6ea45e97d2bb" providerId="Windows Live" clId="Web-{7A028D1E-D491-4696-BABB-3497B58E2B77}" dt="2023-09-20T09:08:21.986" v="994"/>
          <ac:spMkLst>
            <pc:docMk/>
            <pc:sldMk cId="0" sldId="312"/>
            <ac:spMk id="1744" creationId="{00000000-0000-0000-0000-000000000000}"/>
          </ac:spMkLst>
        </pc:spChg>
        <pc:grpChg chg="mod">
          <ac:chgData name="abdelali irkha" userId="aecb6ea45e97d2bb" providerId="Windows Live" clId="Web-{7A028D1E-D491-4696-BABB-3497B58E2B77}" dt="2023-09-20T09:13:43.590" v="1023" actId="14100"/>
          <ac:grpSpMkLst>
            <pc:docMk/>
            <pc:sldMk cId="0" sldId="312"/>
            <ac:grpSpMk id="1739" creationId="{00000000-0000-0000-0000-000000000000}"/>
          </ac:grpSpMkLst>
        </pc:grpChg>
        <pc:picChg chg="add mod">
          <ac:chgData name="abdelali irkha" userId="aecb6ea45e97d2bb" providerId="Windows Live" clId="Web-{7A028D1E-D491-4696-BABB-3497B58E2B77}" dt="2023-09-20T09:11:50.086" v="1009" actId="1076"/>
          <ac:picMkLst>
            <pc:docMk/>
            <pc:sldMk cId="0" sldId="312"/>
            <ac:picMk id="4" creationId="{1455943E-DF1B-1AFD-0399-7AC6EEE0D052}"/>
          </ac:picMkLst>
        </pc:picChg>
        <pc:picChg chg="del mod">
          <ac:chgData name="abdelali irkha" userId="aecb6ea45e97d2bb" providerId="Windows Live" clId="Web-{7A028D1E-D491-4696-BABB-3497B58E2B77}" dt="2023-09-20T09:10:40.022" v="1001"/>
          <ac:picMkLst>
            <pc:docMk/>
            <pc:sldMk cId="0" sldId="312"/>
            <ac:picMk id="1745" creationId="{00000000-0000-0000-0000-000000000000}"/>
          </ac:picMkLst>
        </pc:picChg>
      </pc:sldChg>
      <pc:sldChg chg="del">
        <pc:chgData name="abdelali irkha" userId="aecb6ea45e97d2bb" providerId="Windows Live" clId="Web-{7A028D1E-D491-4696-BABB-3497B58E2B77}" dt="2023-09-20T09:14:06.607" v="1024"/>
        <pc:sldMkLst>
          <pc:docMk/>
          <pc:sldMk cId="0" sldId="313"/>
        </pc:sldMkLst>
      </pc:sldChg>
      <pc:sldChg chg="addSp delSp modSp ord">
        <pc:chgData name="abdelali irkha" userId="aecb6ea45e97d2bb" providerId="Windows Live" clId="Web-{7A028D1E-D491-4696-BABB-3497B58E2B77}" dt="2023-09-20T09:13:10.589" v="1020"/>
        <pc:sldMkLst>
          <pc:docMk/>
          <pc:sldMk cId="0" sldId="314"/>
        </pc:sldMkLst>
        <pc:spChg chg="add del mod">
          <ac:chgData name="abdelali irkha" userId="aecb6ea45e97d2bb" providerId="Windows Live" clId="Web-{7A028D1E-D491-4696-BABB-3497B58E2B77}" dt="2023-09-20T09:13:10.589" v="1020"/>
          <ac:spMkLst>
            <pc:docMk/>
            <pc:sldMk cId="0" sldId="314"/>
            <ac:spMk id="5" creationId="{273572C9-2429-B543-2236-E5365CD7F6F3}"/>
          </ac:spMkLst>
        </pc:spChg>
        <pc:spChg chg="mod">
          <ac:chgData name="abdelali irkha" userId="aecb6ea45e97d2bb" providerId="Windows Live" clId="Web-{7A028D1E-D491-4696-BABB-3497B58E2B77}" dt="2023-09-20T09:13:10.292" v="1019" actId="20577"/>
          <ac:spMkLst>
            <pc:docMk/>
            <pc:sldMk cId="0" sldId="314"/>
            <ac:spMk id="1761" creationId="{00000000-0000-0000-0000-000000000000}"/>
          </ac:spMkLst>
        </pc:spChg>
        <pc:spChg chg="del">
          <ac:chgData name="abdelali irkha" userId="aecb6ea45e97d2bb" providerId="Windows Live" clId="Web-{7A028D1E-D491-4696-BABB-3497B58E2B77}" dt="2023-09-20T09:12:43.244" v="1013"/>
          <ac:spMkLst>
            <pc:docMk/>
            <pc:sldMk cId="0" sldId="314"/>
            <ac:spMk id="1763" creationId="{00000000-0000-0000-0000-000000000000}"/>
          </ac:spMkLst>
        </pc:spChg>
        <pc:spChg chg="mod">
          <ac:chgData name="abdelali irkha" userId="aecb6ea45e97d2bb" providerId="Windows Live" clId="Web-{7A028D1E-D491-4696-BABB-3497B58E2B77}" dt="2023-09-20T08:47:06.178" v="844" actId="1076"/>
          <ac:spMkLst>
            <pc:docMk/>
            <pc:sldMk cId="0" sldId="314"/>
            <ac:spMk id="1765" creationId="{00000000-0000-0000-0000-000000000000}"/>
          </ac:spMkLst>
        </pc:spChg>
        <pc:grpChg chg="del mod">
          <ac:chgData name="abdelali irkha" userId="aecb6ea45e97d2bb" providerId="Windows Live" clId="Web-{7A028D1E-D491-4696-BABB-3497B58E2B77}" dt="2023-09-20T08:55:30.413" v="897"/>
          <ac:grpSpMkLst>
            <pc:docMk/>
            <pc:sldMk cId="0" sldId="314"/>
            <ac:grpSpMk id="1764" creationId="{00000000-0000-0000-0000-000000000000}"/>
          </ac:grpSpMkLst>
        </pc:grpChg>
        <pc:picChg chg="add del mod">
          <ac:chgData name="abdelali irkha" userId="aecb6ea45e97d2bb" providerId="Windows Live" clId="Web-{7A028D1E-D491-4696-BABB-3497B58E2B77}" dt="2023-09-20T08:48:26.665" v="855"/>
          <ac:picMkLst>
            <pc:docMk/>
            <pc:sldMk cId="0" sldId="314"/>
            <ac:picMk id="2" creationId="{6400FD7D-FF49-F2A8-E937-5F3D5ACCD20B}"/>
          </ac:picMkLst>
        </pc:picChg>
        <pc:picChg chg="add del mod">
          <ac:chgData name="abdelali irkha" userId="aecb6ea45e97d2bb" providerId="Windows Live" clId="Web-{7A028D1E-D491-4696-BABB-3497B58E2B77}" dt="2023-09-20T08:52:55.877" v="880"/>
          <ac:picMkLst>
            <pc:docMk/>
            <pc:sldMk cId="0" sldId="314"/>
            <ac:picMk id="3" creationId="{AB1329FF-F017-5113-BABB-AFF08CD23284}"/>
          </ac:picMkLst>
        </pc:picChg>
        <pc:picChg chg="mod">
          <ac:chgData name="abdelali irkha" userId="aecb6ea45e97d2bb" providerId="Windows Live" clId="Web-{7A028D1E-D491-4696-BABB-3497B58E2B77}" dt="2023-09-20T08:55:34.226" v="898" actId="1076"/>
          <ac:picMkLst>
            <pc:docMk/>
            <pc:sldMk cId="0" sldId="314"/>
            <ac:picMk id="1762" creationId="{00000000-0000-0000-0000-000000000000}"/>
          </ac:picMkLst>
        </pc:picChg>
      </pc:sldChg>
      <pc:sldChg chg="addSp delSp modSp del">
        <pc:chgData name="abdelali irkha" userId="aecb6ea45e97d2bb" providerId="Windows Live" clId="Web-{7A028D1E-D491-4696-BABB-3497B58E2B77}" dt="2023-09-20T10:54:40.010" v="1892"/>
        <pc:sldMkLst>
          <pc:docMk/>
          <pc:sldMk cId="0" sldId="316"/>
        </pc:sldMkLst>
        <pc:spChg chg="add del mod">
          <ac:chgData name="abdelali irkha" userId="aecb6ea45e97d2bb" providerId="Windows Live" clId="Web-{7A028D1E-D491-4696-BABB-3497B58E2B77}" dt="2023-09-20T09:28:00.478" v="1041"/>
          <ac:spMkLst>
            <pc:docMk/>
            <pc:sldMk cId="0" sldId="316"/>
            <ac:spMk id="3" creationId="{8F33EE6A-1DFA-0FE6-99AD-28763F9FA911}"/>
          </ac:spMkLst>
        </pc:spChg>
        <pc:spChg chg="add del">
          <ac:chgData name="abdelali irkha" userId="aecb6ea45e97d2bb" providerId="Windows Live" clId="Web-{7A028D1E-D491-4696-BABB-3497B58E2B77}" dt="2023-09-20T09:28:00.478" v="1041"/>
          <ac:spMkLst>
            <pc:docMk/>
            <pc:sldMk cId="0" sldId="316"/>
            <ac:spMk id="1790" creationId="{00000000-0000-0000-0000-000000000000}"/>
          </ac:spMkLst>
        </pc:spChg>
      </pc:sldChg>
      <pc:sldChg chg="del">
        <pc:chgData name="abdelali irkha" userId="aecb6ea45e97d2bb" providerId="Windows Live" clId="Web-{7A028D1E-D491-4696-BABB-3497B58E2B77}" dt="2023-09-20T10:01:42.467" v="1358"/>
        <pc:sldMkLst>
          <pc:docMk/>
          <pc:sldMk cId="0" sldId="317"/>
        </pc:sldMkLst>
      </pc:sldChg>
      <pc:sldChg chg="del">
        <pc:chgData name="abdelali irkha" userId="aecb6ea45e97d2bb" providerId="Windows Live" clId="Web-{7A028D1E-D491-4696-BABB-3497B58E2B77}" dt="2023-09-20T10:01:50.358" v="1359"/>
        <pc:sldMkLst>
          <pc:docMk/>
          <pc:sldMk cId="0" sldId="318"/>
        </pc:sldMkLst>
      </pc:sldChg>
      <pc:sldChg chg="del">
        <pc:chgData name="abdelali irkha" userId="aecb6ea45e97d2bb" providerId="Windows Live" clId="Web-{7A028D1E-D491-4696-BABB-3497B58E2B77}" dt="2023-09-20T10:01:50.405" v="1360"/>
        <pc:sldMkLst>
          <pc:docMk/>
          <pc:sldMk cId="0" sldId="319"/>
        </pc:sldMkLst>
      </pc:sldChg>
      <pc:sldChg chg="addSp delSp modSp ord">
        <pc:chgData name="abdelali irkha" userId="aecb6ea45e97d2bb" providerId="Windows Live" clId="Web-{7A028D1E-D491-4696-BABB-3497B58E2B77}" dt="2023-09-20T10:06:59.993" v="1428" actId="1076"/>
        <pc:sldMkLst>
          <pc:docMk/>
          <pc:sldMk cId="0" sldId="320"/>
        </pc:sldMkLst>
        <pc:spChg chg="add del mod">
          <ac:chgData name="abdelali irkha" userId="aecb6ea45e97d2bb" providerId="Windows Live" clId="Web-{7A028D1E-D491-4696-BABB-3497B58E2B77}" dt="2023-09-20T09:26:19.225" v="1029"/>
          <ac:spMkLst>
            <pc:docMk/>
            <pc:sldMk cId="0" sldId="320"/>
            <ac:spMk id="3" creationId="{22D6AB84-B6C0-9403-1D84-276B3B18BBDB}"/>
          </ac:spMkLst>
        </pc:spChg>
        <pc:spChg chg="add mod">
          <ac:chgData name="abdelali irkha" userId="aecb6ea45e97d2bb" providerId="Windows Live" clId="Web-{7A028D1E-D491-4696-BABB-3497B58E2B77}" dt="2023-09-20T09:29:47.122" v="1062" actId="20577"/>
          <ac:spMkLst>
            <pc:docMk/>
            <pc:sldMk cId="0" sldId="320"/>
            <ac:spMk id="5" creationId="{A6CC6548-CADF-111E-339A-D509AE490BB6}"/>
          </ac:spMkLst>
        </pc:spChg>
        <pc:spChg chg="del">
          <ac:chgData name="abdelali irkha" userId="aecb6ea45e97d2bb" providerId="Windows Live" clId="Web-{7A028D1E-D491-4696-BABB-3497B58E2B77}" dt="2023-09-20T09:25:51.849" v="1027"/>
          <ac:spMkLst>
            <pc:docMk/>
            <pc:sldMk cId="0" sldId="320"/>
            <ac:spMk id="1863" creationId="{00000000-0000-0000-0000-000000000000}"/>
          </ac:spMkLst>
        </pc:spChg>
        <pc:spChg chg="del">
          <ac:chgData name="abdelali irkha" userId="aecb6ea45e97d2bb" providerId="Windows Live" clId="Web-{7A028D1E-D491-4696-BABB-3497B58E2B77}" dt="2023-09-20T09:25:51.849" v="1026"/>
          <ac:spMkLst>
            <pc:docMk/>
            <pc:sldMk cId="0" sldId="320"/>
            <ac:spMk id="1864" creationId="{00000000-0000-0000-0000-000000000000}"/>
          </ac:spMkLst>
        </pc:spChg>
        <pc:spChg chg="del">
          <ac:chgData name="abdelali irkha" userId="aecb6ea45e97d2bb" providerId="Windows Live" clId="Web-{7A028D1E-D491-4696-BABB-3497B58E2B77}" dt="2023-09-20T09:26:00.365" v="1028"/>
          <ac:spMkLst>
            <pc:docMk/>
            <pc:sldMk cId="0" sldId="320"/>
            <ac:spMk id="1865" creationId="{00000000-0000-0000-0000-000000000000}"/>
          </ac:spMkLst>
        </pc:spChg>
        <pc:picChg chg="add mod">
          <ac:chgData name="abdelali irkha" userId="aecb6ea45e97d2bb" providerId="Windows Live" clId="Web-{7A028D1E-D491-4696-BABB-3497B58E2B77}" dt="2023-09-20T09:27:53.650" v="1039" actId="14100"/>
          <ac:picMkLst>
            <pc:docMk/>
            <pc:sldMk cId="0" sldId="320"/>
            <ac:picMk id="4" creationId="{5B576FF8-F848-1FE1-D328-5B46D2925E1D}"/>
          </ac:picMkLst>
        </pc:picChg>
        <pc:picChg chg="add mod">
          <ac:chgData name="abdelali irkha" userId="aecb6ea45e97d2bb" providerId="Windows Live" clId="Web-{7A028D1E-D491-4696-BABB-3497B58E2B77}" dt="2023-09-20T10:06:59.993" v="1428" actId="1076"/>
          <ac:picMkLst>
            <pc:docMk/>
            <pc:sldMk cId="0" sldId="320"/>
            <ac:picMk id="7" creationId="{9C4435FF-2437-30F8-B12F-500B8852CA5E}"/>
          </ac:picMkLst>
        </pc:picChg>
      </pc:sldChg>
      <pc:sldChg chg="addSp delSp modSp">
        <pc:chgData name="abdelali irkha" userId="aecb6ea45e97d2bb" providerId="Windows Live" clId="Web-{7A028D1E-D491-4696-BABB-3497B58E2B77}" dt="2023-09-20T10:31:26.526" v="1775" actId="14100"/>
        <pc:sldMkLst>
          <pc:docMk/>
          <pc:sldMk cId="0" sldId="321"/>
        </pc:sldMkLst>
        <pc:spChg chg="mod">
          <ac:chgData name="abdelali irkha" userId="aecb6ea45e97d2bb" providerId="Windows Live" clId="Web-{7A028D1E-D491-4696-BABB-3497B58E2B77}" dt="2023-09-20T10:30:40.259" v="1767" actId="20577"/>
          <ac:spMkLst>
            <pc:docMk/>
            <pc:sldMk cId="0" sldId="321"/>
            <ac:spMk id="3" creationId="{CFA85270-7B0E-4A66-A21F-64EEF49B011B}"/>
          </ac:spMkLst>
        </pc:spChg>
        <pc:spChg chg="add del mod">
          <ac:chgData name="abdelali irkha" userId="aecb6ea45e97d2bb" providerId="Windows Live" clId="Web-{7A028D1E-D491-4696-BABB-3497B58E2B77}" dt="2023-09-20T10:28:05.207" v="1751"/>
          <ac:spMkLst>
            <pc:docMk/>
            <pc:sldMk cId="0" sldId="321"/>
            <ac:spMk id="4" creationId="{D07BCCDA-0980-CEB6-A883-C03C2E119442}"/>
          </ac:spMkLst>
        </pc:spChg>
        <pc:spChg chg="add del mod">
          <ac:chgData name="abdelali irkha" userId="aecb6ea45e97d2bb" providerId="Windows Live" clId="Web-{7A028D1E-D491-4696-BABB-3497B58E2B77}" dt="2023-09-20T10:28:05.207" v="1750"/>
          <ac:spMkLst>
            <pc:docMk/>
            <pc:sldMk cId="0" sldId="321"/>
            <ac:spMk id="6" creationId="{E046A5BD-24ED-40F3-D1B1-537D041BBEB3}"/>
          </ac:spMkLst>
        </pc:spChg>
        <pc:spChg chg="add del mod">
          <ac:chgData name="abdelali irkha" userId="aecb6ea45e97d2bb" providerId="Windows Live" clId="Web-{7A028D1E-D491-4696-BABB-3497B58E2B77}" dt="2023-09-20T10:28:05.207" v="1749"/>
          <ac:spMkLst>
            <pc:docMk/>
            <pc:sldMk cId="0" sldId="321"/>
            <ac:spMk id="8" creationId="{63D63ED0-7416-EC54-2B38-7FFB0223872B}"/>
          </ac:spMkLst>
        </pc:spChg>
        <pc:spChg chg="add del mod">
          <ac:chgData name="abdelali irkha" userId="aecb6ea45e97d2bb" providerId="Windows Live" clId="Web-{7A028D1E-D491-4696-BABB-3497B58E2B77}" dt="2023-09-20T10:28:05.207" v="1748"/>
          <ac:spMkLst>
            <pc:docMk/>
            <pc:sldMk cId="0" sldId="321"/>
            <ac:spMk id="10" creationId="{280158D1-61EB-9FEC-2F99-9A9304A2597B}"/>
          </ac:spMkLst>
        </pc:spChg>
        <pc:spChg chg="add del mod">
          <ac:chgData name="abdelali irkha" userId="aecb6ea45e97d2bb" providerId="Windows Live" clId="Web-{7A028D1E-D491-4696-BABB-3497B58E2B77}" dt="2023-09-20T10:28:05.207" v="1747"/>
          <ac:spMkLst>
            <pc:docMk/>
            <pc:sldMk cId="0" sldId="321"/>
            <ac:spMk id="12" creationId="{23C48223-5B94-9419-13F6-FA9D838292FA}"/>
          </ac:spMkLst>
        </pc:spChg>
        <pc:spChg chg="add del mod">
          <ac:chgData name="abdelali irkha" userId="aecb6ea45e97d2bb" providerId="Windows Live" clId="Web-{7A028D1E-D491-4696-BABB-3497B58E2B77}" dt="2023-09-20T10:28:05.207" v="1746"/>
          <ac:spMkLst>
            <pc:docMk/>
            <pc:sldMk cId="0" sldId="321"/>
            <ac:spMk id="14" creationId="{4EAB3864-C8AD-0976-198C-B4094F50C4D9}"/>
          </ac:spMkLst>
        </pc:spChg>
        <pc:spChg chg="add del mod">
          <ac:chgData name="abdelali irkha" userId="aecb6ea45e97d2bb" providerId="Windows Live" clId="Web-{7A028D1E-D491-4696-BABB-3497B58E2B77}" dt="2023-09-20T10:13:46.101" v="1676"/>
          <ac:spMkLst>
            <pc:docMk/>
            <pc:sldMk cId="0" sldId="321"/>
            <ac:spMk id="16" creationId="{C10931DE-949F-C16E-C74E-64E39831A7D7}"/>
          </ac:spMkLst>
        </pc:spChg>
        <pc:spChg chg="add del mod">
          <ac:chgData name="abdelali irkha" userId="aecb6ea45e97d2bb" providerId="Windows Live" clId="Web-{7A028D1E-D491-4696-BABB-3497B58E2B77}" dt="2023-09-20T10:13:46.101" v="1675"/>
          <ac:spMkLst>
            <pc:docMk/>
            <pc:sldMk cId="0" sldId="321"/>
            <ac:spMk id="18" creationId="{5153F1A6-3EAF-B12E-6057-2800B6EAD222}"/>
          </ac:spMkLst>
        </pc:spChg>
        <pc:spChg chg="add del mod">
          <ac:chgData name="abdelali irkha" userId="aecb6ea45e97d2bb" providerId="Windows Live" clId="Web-{7A028D1E-D491-4696-BABB-3497B58E2B77}" dt="2023-09-20T10:13:46.101" v="1674"/>
          <ac:spMkLst>
            <pc:docMk/>
            <pc:sldMk cId="0" sldId="321"/>
            <ac:spMk id="20" creationId="{9FFF58D2-F507-F764-4036-A0EBB05FA040}"/>
          </ac:spMkLst>
        </pc:spChg>
        <pc:spChg chg="add del mod">
          <ac:chgData name="abdelali irkha" userId="aecb6ea45e97d2bb" providerId="Windows Live" clId="Web-{7A028D1E-D491-4696-BABB-3497B58E2B77}" dt="2023-09-20T10:13:46.101" v="1673"/>
          <ac:spMkLst>
            <pc:docMk/>
            <pc:sldMk cId="0" sldId="321"/>
            <ac:spMk id="22" creationId="{63F39284-D81B-9093-C848-AA9BE56C8DCD}"/>
          </ac:spMkLst>
        </pc:spChg>
        <pc:spChg chg="add del mod">
          <ac:chgData name="abdelali irkha" userId="aecb6ea45e97d2bb" providerId="Windows Live" clId="Web-{7A028D1E-D491-4696-BABB-3497B58E2B77}" dt="2023-09-20T10:13:46.101" v="1672"/>
          <ac:spMkLst>
            <pc:docMk/>
            <pc:sldMk cId="0" sldId="321"/>
            <ac:spMk id="24" creationId="{C61B1EA8-4BE1-19BC-7CDD-CD514ED5DB2F}"/>
          </ac:spMkLst>
        </pc:spChg>
        <pc:spChg chg="add del mod">
          <ac:chgData name="abdelali irkha" userId="aecb6ea45e97d2bb" providerId="Windows Live" clId="Web-{7A028D1E-D491-4696-BABB-3497B58E2B77}" dt="2023-09-20T10:13:46.101" v="1671"/>
          <ac:spMkLst>
            <pc:docMk/>
            <pc:sldMk cId="0" sldId="321"/>
            <ac:spMk id="26" creationId="{2039FC9C-CE13-E544-0575-4D4345B288FB}"/>
          </ac:spMkLst>
        </pc:spChg>
        <pc:spChg chg="add del mod">
          <ac:chgData name="abdelali irkha" userId="aecb6ea45e97d2bb" providerId="Windows Live" clId="Web-{7A028D1E-D491-4696-BABB-3497B58E2B77}" dt="2023-09-20T10:28:05.207" v="1745"/>
          <ac:spMkLst>
            <pc:docMk/>
            <pc:sldMk cId="0" sldId="321"/>
            <ac:spMk id="28" creationId="{01E081BC-1A39-280B-7815-8C52A7AB3EDB}"/>
          </ac:spMkLst>
        </pc:spChg>
        <pc:spChg chg="add del mod">
          <ac:chgData name="abdelali irkha" userId="aecb6ea45e97d2bb" providerId="Windows Live" clId="Web-{7A028D1E-D491-4696-BABB-3497B58E2B77}" dt="2023-09-20T10:28:05.207" v="1744"/>
          <ac:spMkLst>
            <pc:docMk/>
            <pc:sldMk cId="0" sldId="321"/>
            <ac:spMk id="30" creationId="{9509C4FB-2346-A349-2C57-4E87A5C643E3}"/>
          </ac:spMkLst>
        </pc:spChg>
        <pc:spChg chg="add del mod">
          <ac:chgData name="abdelali irkha" userId="aecb6ea45e97d2bb" providerId="Windows Live" clId="Web-{7A028D1E-D491-4696-BABB-3497B58E2B77}" dt="2023-09-20T10:28:05.207" v="1743"/>
          <ac:spMkLst>
            <pc:docMk/>
            <pc:sldMk cId="0" sldId="321"/>
            <ac:spMk id="32" creationId="{0B3A0A96-F703-A7A1-54AA-F1C2CC8929D2}"/>
          </ac:spMkLst>
        </pc:spChg>
        <pc:spChg chg="add del mod">
          <ac:chgData name="abdelali irkha" userId="aecb6ea45e97d2bb" providerId="Windows Live" clId="Web-{7A028D1E-D491-4696-BABB-3497B58E2B77}" dt="2023-09-20T10:28:05.207" v="1742"/>
          <ac:spMkLst>
            <pc:docMk/>
            <pc:sldMk cId="0" sldId="321"/>
            <ac:spMk id="34" creationId="{65BA4A6E-77C4-E772-42D9-9046A706C113}"/>
          </ac:spMkLst>
        </pc:spChg>
        <pc:spChg chg="add del mod">
          <ac:chgData name="abdelali irkha" userId="aecb6ea45e97d2bb" providerId="Windows Live" clId="Web-{7A028D1E-D491-4696-BABB-3497B58E2B77}" dt="2023-09-20T10:28:05.207" v="1741"/>
          <ac:spMkLst>
            <pc:docMk/>
            <pc:sldMk cId="0" sldId="321"/>
            <ac:spMk id="51" creationId="{1368E6B0-D812-EB50-4601-EE2977A52C6F}"/>
          </ac:spMkLst>
        </pc:spChg>
        <pc:spChg chg="add del mod">
          <ac:chgData name="abdelali irkha" userId="aecb6ea45e97d2bb" providerId="Windows Live" clId="Web-{7A028D1E-D491-4696-BABB-3497B58E2B77}" dt="2023-09-20T10:15:10.072" v="1724"/>
          <ac:spMkLst>
            <pc:docMk/>
            <pc:sldMk cId="0" sldId="321"/>
            <ac:spMk id="53" creationId="{CE2AF3F7-27CF-7AF2-107C-2BAB0F5D4625}"/>
          </ac:spMkLst>
        </pc:spChg>
        <pc:spChg chg="add del mod">
          <ac:chgData name="abdelali irkha" userId="aecb6ea45e97d2bb" providerId="Windows Live" clId="Web-{7A028D1E-D491-4696-BABB-3497B58E2B77}" dt="2023-09-20T10:13:46.085" v="1667"/>
          <ac:spMkLst>
            <pc:docMk/>
            <pc:sldMk cId="0" sldId="321"/>
            <ac:spMk id="60" creationId="{ECEFA113-225F-DC8B-0680-9B9AE98AD868}"/>
          </ac:spMkLst>
        </pc:spChg>
        <pc:spChg chg="add del mod">
          <ac:chgData name="abdelali irkha" userId="aecb6ea45e97d2bb" providerId="Windows Live" clId="Web-{7A028D1E-D491-4696-BABB-3497B58E2B77}" dt="2023-09-20T10:13:46.085" v="1666"/>
          <ac:spMkLst>
            <pc:docMk/>
            <pc:sldMk cId="0" sldId="321"/>
            <ac:spMk id="62" creationId="{0DF2D41B-6C73-229A-338E-A18BB7470DEA}"/>
          </ac:spMkLst>
        </pc:spChg>
        <pc:spChg chg="add del mod">
          <ac:chgData name="abdelali irkha" userId="aecb6ea45e97d2bb" providerId="Windows Live" clId="Web-{7A028D1E-D491-4696-BABB-3497B58E2B77}" dt="2023-09-20T10:13:46.085" v="1665"/>
          <ac:spMkLst>
            <pc:docMk/>
            <pc:sldMk cId="0" sldId="321"/>
            <ac:spMk id="64" creationId="{A0014CF7-E586-133C-06D3-EB8F3962ABE5}"/>
          </ac:spMkLst>
        </pc:spChg>
        <pc:spChg chg="add del mod">
          <ac:chgData name="abdelali irkha" userId="aecb6ea45e97d2bb" providerId="Windows Live" clId="Web-{7A028D1E-D491-4696-BABB-3497B58E2B77}" dt="2023-09-20T10:28:05.207" v="1739"/>
          <ac:spMkLst>
            <pc:docMk/>
            <pc:sldMk cId="0" sldId="321"/>
            <ac:spMk id="66" creationId="{9FEADB7F-C0F1-76B9-7860-9B5F7141BD75}"/>
          </ac:spMkLst>
        </pc:spChg>
        <pc:spChg chg="add del mod">
          <ac:chgData name="abdelali irkha" userId="aecb6ea45e97d2bb" providerId="Windows Live" clId="Web-{7A028D1E-D491-4696-BABB-3497B58E2B77}" dt="2023-09-20T10:28:05.207" v="1738"/>
          <ac:spMkLst>
            <pc:docMk/>
            <pc:sldMk cId="0" sldId="321"/>
            <ac:spMk id="68" creationId="{DAC2C371-D4CA-0426-BBEC-E4B138E15A85}"/>
          </ac:spMkLst>
        </pc:spChg>
        <pc:spChg chg="add del mod">
          <ac:chgData name="abdelali irkha" userId="aecb6ea45e97d2bb" providerId="Windows Live" clId="Web-{7A028D1E-D491-4696-BABB-3497B58E2B77}" dt="2023-09-20T10:28:05.207" v="1737"/>
          <ac:spMkLst>
            <pc:docMk/>
            <pc:sldMk cId="0" sldId="321"/>
            <ac:spMk id="70" creationId="{0BE81ADE-E854-632A-55C6-78178682BC48}"/>
          </ac:spMkLst>
        </pc:spChg>
        <pc:spChg chg="add del mod">
          <ac:chgData name="abdelali irkha" userId="aecb6ea45e97d2bb" providerId="Windows Live" clId="Web-{7A028D1E-D491-4696-BABB-3497B58E2B77}" dt="2023-09-20T10:13:59.398" v="1679"/>
          <ac:spMkLst>
            <pc:docMk/>
            <pc:sldMk cId="0" sldId="321"/>
            <ac:spMk id="72" creationId="{751B87FC-C417-ED06-0024-C0113C6230FF}"/>
          </ac:spMkLst>
        </pc:spChg>
        <pc:spChg chg="add del mod">
          <ac:chgData name="abdelali irkha" userId="aecb6ea45e97d2bb" providerId="Windows Live" clId="Web-{7A028D1E-D491-4696-BABB-3497B58E2B77}" dt="2023-09-20T10:13:59.398" v="1678"/>
          <ac:spMkLst>
            <pc:docMk/>
            <pc:sldMk cId="0" sldId="321"/>
            <ac:spMk id="74" creationId="{30D0C1BE-23D5-6B0C-3C43-461D4D7E0588}"/>
          </ac:spMkLst>
        </pc:spChg>
        <pc:spChg chg="add del mod">
          <ac:chgData name="abdelali irkha" userId="aecb6ea45e97d2bb" providerId="Windows Live" clId="Web-{7A028D1E-D491-4696-BABB-3497B58E2B77}" dt="2023-09-20T10:13:59.398" v="1677"/>
          <ac:spMkLst>
            <pc:docMk/>
            <pc:sldMk cId="0" sldId="321"/>
            <ac:spMk id="76" creationId="{2BFDB2B9-2309-9260-8220-E057689EA34D}"/>
          </ac:spMkLst>
        </pc:spChg>
        <pc:spChg chg="add del mod">
          <ac:chgData name="abdelali irkha" userId="aecb6ea45e97d2bb" providerId="Windows Live" clId="Web-{7A028D1E-D491-4696-BABB-3497B58E2B77}" dt="2023-09-20T10:28:05.207" v="1736"/>
          <ac:spMkLst>
            <pc:docMk/>
            <pc:sldMk cId="0" sldId="321"/>
            <ac:spMk id="78" creationId="{9354479D-36D6-28B1-378B-ABCA3E53DFA4}"/>
          </ac:spMkLst>
        </pc:spChg>
        <pc:spChg chg="add del mod">
          <ac:chgData name="abdelali irkha" userId="aecb6ea45e97d2bb" providerId="Windows Live" clId="Web-{7A028D1E-D491-4696-BABB-3497B58E2B77}" dt="2023-09-20T10:28:05.207" v="1735"/>
          <ac:spMkLst>
            <pc:docMk/>
            <pc:sldMk cId="0" sldId="321"/>
            <ac:spMk id="80" creationId="{75BB7E6A-4773-896B-1F30-35FECBA48662}"/>
          </ac:spMkLst>
        </pc:spChg>
        <pc:spChg chg="add del mod">
          <ac:chgData name="abdelali irkha" userId="aecb6ea45e97d2bb" providerId="Windows Live" clId="Web-{7A028D1E-D491-4696-BABB-3497B58E2B77}" dt="2023-09-20T10:28:05.207" v="1734"/>
          <ac:spMkLst>
            <pc:docMk/>
            <pc:sldMk cId="0" sldId="321"/>
            <ac:spMk id="82" creationId="{E0036DD5-57CE-152A-A51E-A5AD5B3428BE}"/>
          </ac:spMkLst>
        </pc:spChg>
        <pc:spChg chg="add del mod">
          <ac:chgData name="abdelali irkha" userId="aecb6ea45e97d2bb" providerId="Windows Live" clId="Web-{7A028D1E-D491-4696-BABB-3497B58E2B77}" dt="2023-09-20T10:28:05.207" v="1733"/>
          <ac:spMkLst>
            <pc:docMk/>
            <pc:sldMk cId="0" sldId="321"/>
            <ac:spMk id="84" creationId="{AE2437B6-4B7B-743B-D765-2FFFD9FA8246}"/>
          </ac:spMkLst>
        </pc:spChg>
        <pc:spChg chg="add del mod">
          <ac:chgData name="abdelali irkha" userId="aecb6ea45e97d2bb" providerId="Windows Live" clId="Web-{7A028D1E-D491-4696-BABB-3497B58E2B77}" dt="2023-09-20T10:28:05.207" v="1732"/>
          <ac:spMkLst>
            <pc:docMk/>
            <pc:sldMk cId="0" sldId="321"/>
            <ac:spMk id="86" creationId="{E4473F3B-BF21-14E4-C230-B3AEC1E96875}"/>
          </ac:spMkLst>
        </pc:spChg>
        <pc:spChg chg="add del mod">
          <ac:chgData name="abdelali irkha" userId="aecb6ea45e97d2bb" providerId="Windows Live" clId="Web-{7A028D1E-D491-4696-BABB-3497B58E2B77}" dt="2023-09-20T10:28:05.207" v="1731"/>
          <ac:spMkLst>
            <pc:docMk/>
            <pc:sldMk cId="0" sldId="321"/>
            <ac:spMk id="88" creationId="{B563A59D-5F5B-6B33-50CB-0DB7AA62B828}"/>
          </ac:spMkLst>
        </pc:spChg>
        <pc:spChg chg="add del mod">
          <ac:chgData name="abdelali irkha" userId="aecb6ea45e97d2bb" providerId="Windows Live" clId="Web-{7A028D1E-D491-4696-BABB-3497B58E2B77}" dt="2023-09-20T10:28:05.207" v="1730"/>
          <ac:spMkLst>
            <pc:docMk/>
            <pc:sldMk cId="0" sldId="321"/>
            <ac:spMk id="90" creationId="{6C44ECC6-EEC4-87B7-E870-67BD58D55F3D}"/>
          </ac:spMkLst>
        </pc:spChg>
        <pc:spChg chg="add del mod">
          <ac:chgData name="abdelali irkha" userId="aecb6ea45e97d2bb" providerId="Windows Live" clId="Web-{7A028D1E-D491-4696-BABB-3497B58E2B77}" dt="2023-09-20T10:28:05.207" v="1729"/>
          <ac:spMkLst>
            <pc:docMk/>
            <pc:sldMk cId="0" sldId="321"/>
            <ac:spMk id="92" creationId="{20525E0A-26DF-5F53-7FED-963736DD2EC0}"/>
          </ac:spMkLst>
        </pc:spChg>
        <pc:spChg chg="add del mod">
          <ac:chgData name="abdelali irkha" userId="aecb6ea45e97d2bb" providerId="Windows Live" clId="Web-{7A028D1E-D491-4696-BABB-3497B58E2B77}" dt="2023-09-20T10:28:05.207" v="1728"/>
          <ac:spMkLst>
            <pc:docMk/>
            <pc:sldMk cId="0" sldId="321"/>
            <ac:spMk id="94" creationId="{FACD358B-5DFE-492F-5233-D935AE703F6E}"/>
          </ac:spMkLst>
        </pc:spChg>
        <pc:spChg chg="add mod">
          <ac:chgData name="abdelali irkha" userId="aecb6ea45e97d2bb" providerId="Windows Live" clId="Web-{7A028D1E-D491-4696-BABB-3497B58E2B77}" dt="2023-09-20T10:31:26.526" v="1775" actId="14100"/>
          <ac:spMkLst>
            <pc:docMk/>
            <pc:sldMk cId="0" sldId="321"/>
            <ac:spMk id="109" creationId="{DFE22587-00A7-B09D-DC58-78B2B5E9FF42}"/>
          </ac:spMkLst>
        </pc:spChg>
        <pc:spChg chg="add mod">
          <ac:chgData name="abdelali irkha" userId="aecb6ea45e97d2bb" providerId="Windows Live" clId="Web-{7A028D1E-D491-4696-BABB-3497B58E2B77}" dt="2023-09-20T10:31:26.526" v="1774" actId="14100"/>
          <ac:spMkLst>
            <pc:docMk/>
            <pc:sldMk cId="0" sldId="321"/>
            <ac:spMk id="110" creationId="{49D135EE-1244-51C6-E3A3-774011AC807D}"/>
          </ac:spMkLst>
        </pc:spChg>
        <pc:spChg chg="add del mod">
          <ac:chgData name="abdelali irkha" userId="aecb6ea45e97d2bb" providerId="Windows Live" clId="Web-{7A028D1E-D491-4696-BABB-3497B58E2B77}" dt="2023-09-20T10:28:16.755" v="1755"/>
          <ac:spMkLst>
            <pc:docMk/>
            <pc:sldMk cId="0" sldId="321"/>
            <ac:spMk id="111" creationId="{5EDEA4B5-2EDB-D1FE-08E8-DBA9747E49E6}"/>
          </ac:spMkLst>
        </pc:spChg>
        <pc:grpChg chg="add del mod">
          <ac:chgData name="abdelali irkha" userId="aecb6ea45e97d2bb" providerId="Windows Live" clId="Web-{7A028D1E-D491-4696-BABB-3497B58E2B77}" dt="2023-09-20T10:13:46.085" v="1670"/>
          <ac:grpSpMkLst>
            <pc:docMk/>
            <pc:sldMk cId="0" sldId="321"/>
            <ac:grpSpMk id="39" creationId="{F678354E-11BB-92C2-3E8E-263B1A760B14}"/>
          </ac:grpSpMkLst>
        </pc:grpChg>
        <pc:grpChg chg="add del mod">
          <ac:chgData name="abdelali irkha" userId="aecb6ea45e97d2bb" providerId="Windows Live" clId="Web-{7A028D1E-D491-4696-BABB-3497B58E2B77}" dt="2023-09-20T10:13:46.085" v="1669"/>
          <ac:grpSpMkLst>
            <pc:docMk/>
            <pc:sldMk cId="0" sldId="321"/>
            <ac:grpSpMk id="44" creationId="{94974D27-9D85-3F8C-0042-CFF46D620B1A}"/>
          </ac:grpSpMkLst>
        </pc:grpChg>
        <pc:grpChg chg="add del mod">
          <ac:chgData name="abdelali irkha" userId="aecb6ea45e97d2bb" providerId="Windows Live" clId="Web-{7A028D1E-D491-4696-BABB-3497B58E2B77}" dt="2023-09-20T10:13:46.085" v="1668"/>
          <ac:grpSpMkLst>
            <pc:docMk/>
            <pc:sldMk cId="0" sldId="321"/>
            <ac:grpSpMk id="49" creationId="{80BC2ED7-9D80-3CD3-5007-7B43B25B7A64}"/>
          </ac:grpSpMkLst>
        </pc:grpChg>
        <pc:grpChg chg="add del mod">
          <ac:chgData name="abdelali irkha" userId="aecb6ea45e97d2bb" providerId="Windows Live" clId="Web-{7A028D1E-D491-4696-BABB-3497B58E2B77}" dt="2023-09-20T10:28:05.207" v="1740"/>
          <ac:grpSpMkLst>
            <pc:docMk/>
            <pc:sldMk cId="0" sldId="321"/>
            <ac:grpSpMk id="58" creationId="{81A7630D-B6D9-38FE-E8F6-D9935269A359}"/>
          </ac:grpSpMkLst>
        </pc:grpChg>
        <pc:picChg chg="add mod">
          <ac:chgData name="abdelali irkha" userId="aecb6ea45e97d2bb" providerId="Windows Live" clId="Web-{7A028D1E-D491-4696-BABB-3497B58E2B77}" dt="2023-09-20T10:07:57.886" v="1430" actId="1076"/>
          <ac:picMkLst>
            <pc:docMk/>
            <pc:sldMk cId="0" sldId="321"/>
            <ac:picMk id="108" creationId="{D40BA721-D8A7-A6DB-17F4-EF412C26B2D8}"/>
          </ac:picMkLst>
        </pc:picChg>
        <pc:picChg chg="add mod">
          <ac:chgData name="abdelali irkha" userId="aecb6ea45e97d2bb" providerId="Windows Live" clId="Web-{7A028D1E-D491-4696-BABB-3497B58E2B77}" dt="2023-09-20T10:30:10.883" v="1758" actId="14100"/>
          <ac:picMkLst>
            <pc:docMk/>
            <pc:sldMk cId="0" sldId="321"/>
            <ac:picMk id="112" creationId="{6BE28705-1F4F-9965-DD06-69133DA0BE84}"/>
          </ac:picMkLst>
        </pc:picChg>
        <pc:cxnChg chg="add del mod">
          <ac:chgData name="abdelali irkha" userId="aecb6ea45e97d2bb" providerId="Windows Live" clId="Web-{7A028D1E-D491-4696-BABB-3497B58E2B77}" dt="2023-09-20T10:14:05.476" v="1682"/>
          <ac:cxnSpMkLst>
            <pc:docMk/>
            <pc:sldMk cId="0" sldId="321"/>
            <ac:cxnSpMk id="96" creationId="{97E31BC8-66EF-C429-5EE0-14406832C3BF}"/>
          </ac:cxnSpMkLst>
        </pc:cxnChg>
        <pc:cxnChg chg="add del mod">
          <ac:chgData name="abdelali irkha" userId="aecb6ea45e97d2bb" providerId="Windows Live" clId="Web-{7A028D1E-D491-4696-BABB-3497B58E2B77}" dt="2023-09-20T10:14:03.882" v="1680"/>
          <ac:cxnSpMkLst>
            <pc:docMk/>
            <pc:sldMk cId="0" sldId="321"/>
            <ac:cxnSpMk id="98" creationId="{69A50816-3A0B-895A-6C05-0B771DDEA65C}"/>
          </ac:cxnSpMkLst>
        </pc:cxnChg>
        <pc:cxnChg chg="add del mod">
          <ac:chgData name="abdelali irkha" userId="aecb6ea45e97d2bb" providerId="Windows Live" clId="Web-{7A028D1E-D491-4696-BABB-3497B58E2B77}" dt="2023-09-20T10:14:03.929" v="1681"/>
          <ac:cxnSpMkLst>
            <pc:docMk/>
            <pc:sldMk cId="0" sldId="321"/>
            <ac:cxnSpMk id="100" creationId="{896DA0C9-80E8-412D-3702-5BFB4AD40267}"/>
          </ac:cxnSpMkLst>
        </pc:cxnChg>
        <pc:cxnChg chg="add del mod">
          <ac:chgData name="abdelali irkha" userId="aecb6ea45e97d2bb" providerId="Windows Live" clId="Web-{7A028D1E-D491-4696-BABB-3497B58E2B77}" dt="2023-09-20T10:28:05.207" v="1727"/>
          <ac:cxnSpMkLst>
            <pc:docMk/>
            <pc:sldMk cId="0" sldId="321"/>
            <ac:cxnSpMk id="102" creationId="{149AB714-FA03-0D7B-E13F-8BBFFF8E61BA}"/>
          </ac:cxnSpMkLst>
        </pc:cxnChg>
        <pc:cxnChg chg="add del mod">
          <ac:chgData name="abdelali irkha" userId="aecb6ea45e97d2bb" providerId="Windows Live" clId="Web-{7A028D1E-D491-4696-BABB-3497B58E2B77}" dt="2023-09-20T10:28:05.207" v="1726"/>
          <ac:cxnSpMkLst>
            <pc:docMk/>
            <pc:sldMk cId="0" sldId="321"/>
            <ac:cxnSpMk id="104" creationId="{82A21FC0-3608-3099-2D85-57607DB047D5}"/>
          </ac:cxnSpMkLst>
        </pc:cxnChg>
        <pc:cxnChg chg="add del mod">
          <ac:chgData name="abdelali irkha" userId="aecb6ea45e97d2bb" providerId="Windows Live" clId="Web-{7A028D1E-D491-4696-BABB-3497B58E2B77}" dt="2023-09-20T10:28:05.207" v="1725"/>
          <ac:cxnSpMkLst>
            <pc:docMk/>
            <pc:sldMk cId="0" sldId="321"/>
            <ac:cxnSpMk id="106" creationId="{C9F5D9F1-0255-F948-1E47-4334286F538A}"/>
          </ac:cxnSpMkLst>
        </pc:cxnChg>
      </pc:sldChg>
      <pc:sldChg chg="del">
        <pc:chgData name="abdelali irkha" userId="aecb6ea45e97d2bb" providerId="Windows Live" clId="Web-{7A028D1E-D491-4696-BABB-3497B58E2B77}" dt="2023-09-20T10:54:42.917" v="1893"/>
        <pc:sldMkLst>
          <pc:docMk/>
          <pc:sldMk cId="0" sldId="322"/>
        </pc:sldMkLst>
      </pc:sldChg>
      <pc:sldChg chg="del">
        <pc:chgData name="abdelali irkha" userId="aecb6ea45e97d2bb" providerId="Windows Live" clId="Web-{7A028D1E-D491-4696-BABB-3497B58E2B77}" dt="2023-09-20T10:54:45.979" v="1895"/>
        <pc:sldMkLst>
          <pc:docMk/>
          <pc:sldMk cId="0" sldId="323"/>
        </pc:sldMkLst>
      </pc:sldChg>
      <pc:sldChg chg="del">
        <pc:chgData name="abdelali irkha" userId="aecb6ea45e97d2bb" providerId="Windows Live" clId="Web-{7A028D1E-D491-4696-BABB-3497B58E2B77}" dt="2023-09-20T10:01:59.749" v="1361"/>
        <pc:sldMkLst>
          <pc:docMk/>
          <pc:sldMk cId="0" sldId="324"/>
        </pc:sldMkLst>
      </pc:sldChg>
      <pc:sldChg chg="del">
        <pc:chgData name="abdelali irkha" userId="aecb6ea45e97d2bb" providerId="Windows Live" clId="Web-{7A028D1E-D491-4696-BABB-3497B58E2B77}" dt="2023-09-20T10:02:04.499" v="1362"/>
        <pc:sldMkLst>
          <pc:docMk/>
          <pc:sldMk cId="0" sldId="325"/>
        </pc:sldMkLst>
      </pc:sldChg>
      <pc:sldChg chg="del">
        <pc:chgData name="abdelali irkha" userId="aecb6ea45e97d2bb" providerId="Windows Live" clId="Web-{7A028D1E-D491-4696-BABB-3497B58E2B77}" dt="2023-09-20T10:02:11.953" v="1363"/>
        <pc:sldMkLst>
          <pc:docMk/>
          <pc:sldMk cId="0" sldId="326"/>
        </pc:sldMkLst>
      </pc:sldChg>
      <pc:sldChg chg="del">
        <pc:chgData name="abdelali irkha" userId="aecb6ea45e97d2bb" providerId="Windows Live" clId="Web-{7A028D1E-D491-4696-BABB-3497B58E2B77}" dt="2023-09-20T10:02:19.812" v="1364"/>
        <pc:sldMkLst>
          <pc:docMk/>
          <pc:sldMk cId="0" sldId="327"/>
        </pc:sldMkLst>
      </pc:sldChg>
      <pc:sldChg chg="del">
        <pc:chgData name="abdelali irkha" userId="aecb6ea45e97d2bb" providerId="Windows Live" clId="Web-{7A028D1E-D491-4696-BABB-3497B58E2B77}" dt="2023-09-20T10:54:45.932" v="1894"/>
        <pc:sldMkLst>
          <pc:docMk/>
          <pc:sldMk cId="0" sldId="328"/>
        </pc:sldMkLst>
      </pc:sldChg>
      <pc:sldChg chg="del">
        <pc:chgData name="abdelali irkha" userId="aecb6ea45e97d2bb" providerId="Windows Live" clId="Web-{7A028D1E-D491-4696-BABB-3497B58E2B77}" dt="2023-09-20T10:02:20.203" v="1365"/>
        <pc:sldMkLst>
          <pc:docMk/>
          <pc:sldMk cId="0" sldId="329"/>
        </pc:sldMkLst>
      </pc:sldChg>
      <pc:sldChg chg="del">
        <pc:chgData name="abdelali irkha" userId="aecb6ea45e97d2bb" providerId="Windows Live" clId="Web-{7A028D1E-D491-4696-BABB-3497B58E2B77}" dt="2023-09-20T10:02:22.187" v="1366"/>
        <pc:sldMkLst>
          <pc:docMk/>
          <pc:sldMk cId="0" sldId="330"/>
        </pc:sldMkLst>
      </pc:sldChg>
      <pc:sldChg chg="del">
        <pc:chgData name="abdelali irkha" userId="aecb6ea45e97d2bb" providerId="Windows Live" clId="Web-{7A028D1E-D491-4696-BABB-3497B58E2B77}" dt="2023-09-20T10:02:26.812" v="1367"/>
        <pc:sldMkLst>
          <pc:docMk/>
          <pc:sldMk cId="0" sldId="331"/>
        </pc:sldMkLst>
      </pc:sldChg>
      <pc:sldChg chg="del">
        <pc:chgData name="abdelali irkha" userId="aecb6ea45e97d2bb" providerId="Windows Live" clId="Web-{7A028D1E-D491-4696-BABB-3497B58E2B77}" dt="2023-09-20T10:02:28.438" v="1368"/>
        <pc:sldMkLst>
          <pc:docMk/>
          <pc:sldMk cId="0" sldId="332"/>
        </pc:sldMkLst>
      </pc:sldChg>
      <pc:sldChg chg="del">
        <pc:chgData name="abdelali irkha" userId="aecb6ea45e97d2bb" providerId="Windows Live" clId="Web-{7A028D1E-D491-4696-BABB-3497B58E2B77}" dt="2023-09-20T10:02:33.063" v="1369"/>
        <pc:sldMkLst>
          <pc:docMk/>
          <pc:sldMk cId="0" sldId="333"/>
        </pc:sldMkLst>
      </pc:sldChg>
      <pc:sldChg chg="del">
        <pc:chgData name="abdelali irkha" userId="aecb6ea45e97d2bb" providerId="Windows Live" clId="Web-{7A028D1E-D491-4696-BABB-3497B58E2B77}" dt="2023-09-20T10:02:33.141" v="1370"/>
        <pc:sldMkLst>
          <pc:docMk/>
          <pc:sldMk cId="0" sldId="334"/>
        </pc:sldMkLst>
      </pc:sldChg>
      <pc:sldChg chg="del">
        <pc:chgData name="abdelali irkha" userId="aecb6ea45e97d2bb" providerId="Windows Live" clId="Web-{7A028D1E-D491-4696-BABB-3497B58E2B77}" dt="2023-09-20T10:02:35.250" v="1371"/>
        <pc:sldMkLst>
          <pc:docMk/>
          <pc:sldMk cId="0" sldId="335"/>
        </pc:sldMkLst>
      </pc:sldChg>
      <pc:sldChg chg="del">
        <pc:chgData name="abdelali irkha" userId="aecb6ea45e97d2bb" providerId="Windows Live" clId="Web-{7A028D1E-D491-4696-BABB-3497B58E2B77}" dt="2023-09-20T10:55:00.605" v="1902"/>
        <pc:sldMkLst>
          <pc:docMk/>
          <pc:sldMk cId="0" sldId="336"/>
        </pc:sldMkLst>
      </pc:sldChg>
      <pc:sldChg chg="del">
        <pc:chgData name="abdelali irkha" userId="aecb6ea45e97d2bb" providerId="Windows Live" clId="Web-{7A028D1E-D491-4696-BABB-3497B58E2B77}" dt="2023-09-20T10:54:50.167" v="1896"/>
        <pc:sldMkLst>
          <pc:docMk/>
          <pc:sldMk cId="0" sldId="337"/>
        </pc:sldMkLst>
      </pc:sldChg>
      <pc:sldChg chg="del">
        <pc:chgData name="abdelali irkha" userId="aecb6ea45e97d2bb" providerId="Windows Live" clId="Web-{7A028D1E-D491-4696-BABB-3497B58E2B77}" dt="2023-09-20T10:54:50.432" v="1897"/>
        <pc:sldMkLst>
          <pc:docMk/>
          <pc:sldMk cId="0" sldId="338"/>
        </pc:sldMkLst>
      </pc:sldChg>
      <pc:sldChg chg="del">
        <pc:chgData name="abdelali irkha" userId="aecb6ea45e97d2bb" providerId="Windows Live" clId="Web-{7A028D1E-D491-4696-BABB-3497B58E2B77}" dt="2023-09-20T10:54:56.183" v="1898"/>
        <pc:sldMkLst>
          <pc:docMk/>
          <pc:sldMk cId="0" sldId="339"/>
        </pc:sldMkLst>
      </pc:sldChg>
      <pc:sldChg chg="del">
        <pc:chgData name="abdelali irkha" userId="aecb6ea45e97d2bb" providerId="Windows Live" clId="Web-{7A028D1E-D491-4696-BABB-3497B58E2B77}" dt="2023-09-20T10:54:56.464" v="1899"/>
        <pc:sldMkLst>
          <pc:docMk/>
          <pc:sldMk cId="0" sldId="340"/>
        </pc:sldMkLst>
      </pc:sldChg>
      <pc:sldChg chg="del">
        <pc:chgData name="abdelali irkha" userId="aecb6ea45e97d2bb" providerId="Windows Live" clId="Web-{7A028D1E-D491-4696-BABB-3497B58E2B77}" dt="2023-09-20T10:54:56.714" v="1900"/>
        <pc:sldMkLst>
          <pc:docMk/>
          <pc:sldMk cId="0" sldId="341"/>
        </pc:sldMkLst>
      </pc:sldChg>
      <pc:sldChg chg="del">
        <pc:chgData name="abdelali irkha" userId="aecb6ea45e97d2bb" providerId="Windows Live" clId="Web-{7A028D1E-D491-4696-BABB-3497B58E2B77}" dt="2023-09-20T10:55:00.558" v="1901"/>
        <pc:sldMkLst>
          <pc:docMk/>
          <pc:sldMk cId="0" sldId="342"/>
        </pc:sldMkLst>
      </pc:sldChg>
      <pc:sldChg chg="del">
        <pc:chgData name="abdelali irkha" userId="aecb6ea45e97d2bb" providerId="Windows Live" clId="Web-{7A028D1E-D491-4696-BABB-3497B58E2B77}" dt="2023-09-20T10:55:02.089" v="1903"/>
        <pc:sldMkLst>
          <pc:docMk/>
          <pc:sldMk cId="0" sldId="343"/>
        </pc:sldMkLst>
      </pc:sldChg>
      <pc:sldChg chg="ord">
        <pc:chgData name="abdelali irkha" userId="aecb6ea45e97d2bb" providerId="Windows Live" clId="Web-{7A028D1E-D491-4696-BABB-3497B58E2B77}" dt="2023-09-20T10:48:45.670" v="1873"/>
        <pc:sldMkLst>
          <pc:docMk/>
          <pc:sldMk cId="2093799295" sldId="345"/>
        </pc:sldMkLst>
      </pc:sldChg>
      <pc:sldChg chg="modSp">
        <pc:chgData name="abdelali irkha" userId="aecb6ea45e97d2bb" providerId="Windows Live" clId="Web-{7A028D1E-D491-4696-BABB-3497B58E2B77}" dt="2023-09-19T21:57:38.687" v="19" actId="20577"/>
        <pc:sldMkLst>
          <pc:docMk/>
          <pc:sldMk cId="1752463255" sldId="347"/>
        </pc:sldMkLst>
        <pc:spChg chg="mod">
          <ac:chgData name="abdelali irkha" userId="aecb6ea45e97d2bb" providerId="Windows Live" clId="Web-{7A028D1E-D491-4696-BABB-3497B58E2B77}" dt="2023-09-19T21:57:38.687" v="19" actId="20577"/>
          <ac:spMkLst>
            <pc:docMk/>
            <pc:sldMk cId="1752463255" sldId="347"/>
            <ac:spMk id="347" creationId="{00000000-0000-0000-0000-000000000000}"/>
          </ac:spMkLst>
        </pc:spChg>
      </pc:sldChg>
      <pc:sldChg chg="modSp">
        <pc:chgData name="abdelali irkha" userId="aecb6ea45e97d2bb" providerId="Windows Live" clId="Web-{7A028D1E-D491-4696-BABB-3497B58E2B77}" dt="2023-09-19T21:56:38.169" v="15" actId="20577"/>
        <pc:sldMkLst>
          <pc:docMk/>
          <pc:sldMk cId="2145876438" sldId="348"/>
        </pc:sldMkLst>
        <pc:spChg chg="mod">
          <ac:chgData name="abdelali irkha" userId="aecb6ea45e97d2bb" providerId="Windows Live" clId="Web-{7A028D1E-D491-4696-BABB-3497B58E2B77}" dt="2023-09-19T21:56:38.169" v="15" actId="20577"/>
          <ac:spMkLst>
            <pc:docMk/>
            <pc:sldMk cId="2145876438" sldId="348"/>
            <ac:spMk id="6" creationId="{C62C2F92-B0A4-9ADB-863C-1BB3DB222ACA}"/>
          </ac:spMkLst>
        </pc:spChg>
      </pc:sldChg>
      <pc:sldChg chg="new del">
        <pc:chgData name="abdelali irkha" userId="aecb6ea45e97d2bb" providerId="Windows Live" clId="Web-{7A028D1E-D491-4696-BABB-3497B58E2B77}" dt="2023-09-20T10:44:17.240" v="1845"/>
        <pc:sldMkLst>
          <pc:docMk/>
          <pc:sldMk cId="1026228892" sldId="349"/>
        </pc:sldMkLst>
      </pc:sldChg>
      <pc:sldChg chg="modSp add replId">
        <pc:chgData name="abdelali irkha" userId="aecb6ea45e97d2bb" providerId="Windows Live" clId="Web-{7A028D1E-D491-4696-BABB-3497B58E2B77}" dt="2023-09-20T10:46:21.994" v="1862" actId="20577"/>
        <pc:sldMkLst>
          <pc:docMk/>
          <pc:sldMk cId="897578717" sldId="350"/>
        </pc:sldMkLst>
        <pc:spChg chg="mod">
          <ac:chgData name="abdelali irkha" userId="aecb6ea45e97d2bb" providerId="Windows Live" clId="Web-{7A028D1E-D491-4696-BABB-3497B58E2B77}" dt="2023-09-20T10:46:21.994" v="1862" actId="20577"/>
          <ac:spMkLst>
            <pc:docMk/>
            <pc:sldMk cId="897578717" sldId="350"/>
            <ac:spMk id="954" creationId="{00000000-0000-0000-0000-000000000000}"/>
          </ac:spMkLst>
        </pc:spChg>
      </pc:sldChg>
      <pc:sldChg chg="add ord">
        <pc:chgData name="abdelali irkha" userId="aecb6ea45e97d2bb" providerId="Windows Live" clId="Web-{7A028D1E-D491-4696-BABB-3497B58E2B77}" dt="2023-09-20T10:49:58.954" v="1879"/>
        <pc:sldMkLst>
          <pc:docMk/>
          <pc:sldMk cId="3313406008" sldId="351"/>
        </pc:sldMkLst>
      </pc:sldChg>
      <pc:sldChg chg="add">
        <pc:chgData name="abdelali irkha" userId="aecb6ea45e97d2bb" providerId="Windows Live" clId="Web-{7A028D1E-D491-4696-BABB-3497B58E2B77}" dt="2023-09-20T10:53:00.007" v="1884"/>
        <pc:sldMkLst>
          <pc:docMk/>
          <pc:sldMk cId="2549297234" sldId="352"/>
        </pc:sldMkLst>
      </pc:sldChg>
      <pc:sldMasterChg chg="addSldLayout">
        <pc:chgData name="abdelali irkha" userId="aecb6ea45e97d2bb" providerId="Windows Live" clId="Web-{7A028D1E-D491-4696-BABB-3497B58E2B77}" dt="2023-09-20T10:53:00.007" v="1884"/>
        <pc:sldMasterMkLst>
          <pc:docMk/>
          <pc:sldMasterMk cId="0" sldId="2147483694"/>
        </pc:sldMasterMkLst>
        <pc:sldLayoutChg chg="add">
          <pc:chgData name="abdelali irkha" userId="aecb6ea45e97d2bb" providerId="Windows Live" clId="Web-{7A028D1E-D491-4696-BABB-3497B58E2B77}" dt="2023-09-20T10:49:45.954" v="1878"/>
          <pc:sldLayoutMkLst>
            <pc:docMk/>
            <pc:sldMasterMk cId="0" sldId="2147483694"/>
            <pc:sldLayoutMk cId="0" sldId="2147483696"/>
          </pc:sldLayoutMkLst>
        </pc:sldLayoutChg>
        <pc:sldLayoutChg chg="add">
          <pc:chgData name="abdelali irkha" userId="aecb6ea45e97d2bb" providerId="Windows Live" clId="Web-{7A028D1E-D491-4696-BABB-3497B58E2B77}" dt="2023-09-20T10:49:45.954" v="1878"/>
          <pc:sldLayoutMkLst>
            <pc:docMk/>
            <pc:sldMasterMk cId="0" sldId="2147483694"/>
            <pc:sldLayoutMk cId="0" sldId="2147483697"/>
          </pc:sldLayoutMkLst>
        </pc:sldLayoutChg>
        <pc:sldLayoutChg chg="add">
          <pc:chgData name="abdelali irkha" userId="aecb6ea45e97d2bb" providerId="Windows Live" clId="Web-{7A028D1E-D491-4696-BABB-3497B58E2B77}" dt="2023-09-20T10:53:00.007" v="1884"/>
          <pc:sldLayoutMkLst>
            <pc:docMk/>
            <pc:sldMasterMk cId="0" sldId="2147483694"/>
            <pc:sldLayoutMk cId="0" sldId="2147483698"/>
          </pc:sldLayoutMkLst>
        </pc:sldLayoutChg>
        <pc:sldLayoutChg chg="add">
          <pc:chgData name="abdelali irkha" userId="aecb6ea45e97d2bb" providerId="Windows Live" clId="Web-{7A028D1E-D491-4696-BABB-3497B58E2B77}" dt="2023-09-20T10:53:00.007" v="1884"/>
          <pc:sldLayoutMkLst>
            <pc:docMk/>
            <pc:sldMasterMk cId="0" sldId="2147483694"/>
            <pc:sldLayoutMk cId="0" sldId="2147483699"/>
          </pc:sldLayoutMkLst>
        </pc:sldLayoutChg>
      </pc:sldMasterChg>
    </pc:docChg>
  </pc:docChgLst>
  <pc:docChgLst>
    <pc:chgData name="abdelali irkha" userId="aecb6ea45e97d2bb" providerId="Windows Live" clId="Web-{9EDB0601-91FC-49DD-8F9F-B7DBA4665B2D}"/>
    <pc:docChg chg="modSld">
      <pc:chgData name="abdelali irkha" userId="aecb6ea45e97d2bb" providerId="Windows Live" clId="Web-{9EDB0601-91FC-49DD-8F9F-B7DBA4665B2D}" dt="2023-09-21T08:16:33.419" v="25" actId="1076"/>
      <pc:docMkLst>
        <pc:docMk/>
      </pc:docMkLst>
      <pc:sldChg chg="addSp delSp modSp">
        <pc:chgData name="abdelali irkha" userId="aecb6ea45e97d2bb" providerId="Windows Live" clId="Web-{9EDB0601-91FC-49DD-8F9F-B7DBA4665B2D}" dt="2023-09-21T08:16:33.419" v="25" actId="1076"/>
        <pc:sldMkLst>
          <pc:docMk/>
          <pc:sldMk cId="0" sldId="321"/>
        </pc:sldMkLst>
        <pc:spChg chg="add del mod">
          <ac:chgData name="abdelali irkha" userId="aecb6ea45e97d2bb" providerId="Windows Live" clId="Web-{9EDB0601-91FC-49DD-8F9F-B7DBA4665B2D}" dt="2023-09-21T08:14:14.474" v="3"/>
          <ac:spMkLst>
            <pc:docMk/>
            <pc:sldMk cId="0" sldId="321"/>
            <ac:spMk id="4" creationId="{8621B479-5C2C-E84E-01B9-D50AFCF3D4F4}"/>
          </ac:spMkLst>
        </pc:spChg>
        <pc:spChg chg="mod">
          <ac:chgData name="abdelali irkha" userId="aecb6ea45e97d2bb" providerId="Windows Live" clId="Web-{9EDB0601-91FC-49DD-8F9F-B7DBA4665B2D}" dt="2023-09-21T08:16:33.419" v="24" actId="1076"/>
          <ac:spMkLst>
            <pc:docMk/>
            <pc:sldMk cId="0" sldId="321"/>
            <ac:spMk id="109" creationId="{DFE22587-00A7-B09D-DC58-78B2B5E9FF42}"/>
          </ac:spMkLst>
        </pc:spChg>
        <pc:spChg chg="mod">
          <ac:chgData name="abdelali irkha" userId="aecb6ea45e97d2bb" providerId="Windows Live" clId="Web-{9EDB0601-91FC-49DD-8F9F-B7DBA4665B2D}" dt="2023-09-21T08:16:33.419" v="25" actId="1076"/>
          <ac:spMkLst>
            <pc:docMk/>
            <pc:sldMk cId="0" sldId="321"/>
            <ac:spMk id="110" creationId="{49D135EE-1244-51C6-E3A3-774011AC807D}"/>
          </ac:spMkLst>
        </pc:spChg>
        <pc:picChg chg="del">
          <ac:chgData name="abdelali irkha" userId="aecb6ea45e97d2bb" providerId="Windows Live" clId="Web-{9EDB0601-91FC-49DD-8F9F-B7DBA4665B2D}" dt="2023-09-21T08:13:39.284" v="0"/>
          <ac:picMkLst>
            <pc:docMk/>
            <pc:sldMk cId="0" sldId="321"/>
            <ac:picMk id="2" creationId="{B69F3264-C57B-FBF1-7475-27F53C5EBAC8}"/>
          </ac:picMkLst>
        </pc:picChg>
        <pc:picChg chg="add del mod">
          <ac:chgData name="abdelali irkha" userId="aecb6ea45e97d2bb" providerId="Windows Live" clId="Web-{9EDB0601-91FC-49DD-8F9F-B7DBA4665B2D}" dt="2023-09-21T08:14:33.412" v="9"/>
          <ac:picMkLst>
            <pc:docMk/>
            <pc:sldMk cId="0" sldId="321"/>
            <ac:picMk id="5" creationId="{17F3D45C-23CC-8928-891F-8C3CC784F311}"/>
          </ac:picMkLst>
        </pc:picChg>
        <pc:picChg chg="add del mod">
          <ac:chgData name="abdelali irkha" userId="aecb6ea45e97d2bb" providerId="Windows Live" clId="Web-{9EDB0601-91FC-49DD-8F9F-B7DBA4665B2D}" dt="2023-09-21T08:14:58.414" v="15"/>
          <ac:picMkLst>
            <pc:docMk/>
            <pc:sldMk cId="0" sldId="321"/>
            <ac:picMk id="6" creationId="{437ACDD6-C719-B337-6FBA-2F5005A63C65}"/>
          </ac:picMkLst>
        </pc:picChg>
        <pc:picChg chg="add del mod">
          <ac:chgData name="abdelali irkha" userId="aecb6ea45e97d2bb" providerId="Windows Live" clId="Web-{9EDB0601-91FC-49DD-8F9F-B7DBA4665B2D}" dt="2023-09-21T08:15:33.510" v="18"/>
          <ac:picMkLst>
            <pc:docMk/>
            <pc:sldMk cId="0" sldId="321"/>
            <ac:picMk id="7" creationId="{B5C99925-925F-5FF5-FC6B-61BE7B8BD182}"/>
          </ac:picMkLst>
        </pc:picChg>
        <pc:picChg chg="add del mod">
          <ac:chgData name="abdelali irkha" userId="aecb6ea45e97d2bb" providerId="Windows Live" clId="Web-{9EDB0601-91FC-49DD-8F9F-B7DBA4665B2D}" dt="2023-09-21T08:16:20.450" v="21"/>
          <ac:picMkLst>
            <pc:docMk/>
            <pc:sldMk cId="0" sldId="321"/>
            <ac:picMk id="8" creationId="{D241616B-244B-1EA4-1939-7795CB6BA920}"/>
          </ac:picMkLst>
        </pc:picChg>
        <pc:picChg chg="add mod">
          <ac:chgData name="abdelali irkha" userId="aecb6ea45e97d2bb" providerId="Windows Live" clId="Web-{9EDB0601-91FC-49DD-8F9F-B7DBA4665B2D}" dt="2023-09-21T08:16:29.357" v="23" actId="1076"/>
          <ac:picMkLst>
            <pc:docMk/>
            <pc:sldMk cId="0" sldId="321"/>
            <ac:picMk id="9" creationId="{608875EB-C795-B9C9-8BAD-F88A53EB4296}"/>
          </ac:picMkLst>
        </pc:picChg>
      </pc:sldChg>
    </pc:docChg>
  </pc:docChgLst>
  <pc:docChgLst>
    <pc:chgData name="abdelali irkha" userId="aecb6ea45e97d2bb" providerId="Windows Live" clId="Web-{2011F5BA-D8F6-4357-81FC-0C49B8DB5CB6}"/>
    <pc:docChg chg="addSld delSld modSld sldOrd">
      <pc:chgData name="abdelali irkha" userId="aecb6ea45e97d2bb" providerId="Windows Live" clId="Web-{2011F5BA-D8F6-4357-81FC-0C49B8DB5CB6}" dt="2023-09-20T13:34:15.471" v="291" actId="14100"/>
      <pc:docMkLst>
        <pc:docMk/>
      </pc:docMkLst>
      <pc:sldChg chg="modSp">
        <pc:chgData name="abdelali irkha" userId="aecb6ea45e97d2bb" providerId="Windows Live" clId="Web-{2011F5BA-D8F6-4357-81FC-0C49B8DB5CB6}" dt="2023-09-20T13:25:12.519" v="218" actId="1076"/>
        <pc:sldMkLst>
          <pc:docMk/>
          <pc:sldMk cId="0" sldId="259"/>
        </pc:sldMkLst>
        <pc:spChg chg="mod">
          <ac:chgData name="abdelali irkha" userId="aecb6ea45e97d2bb" providerId="Windows Live" clId="Web-{2011F5BA-D8F6-4357-81FC-0C49B8DB5CB6}" dt="2023-09-20T12:32:59.255" v="4" actId="20577"/>
          <ac:spMkLst>
            <pc:docMk/>
            <pc:sldMk cId="0" sldId="259"/>
            <ac:spMk id="284" creationId="{00000000-0000-0000-0000-000000000000}"/>
          </ac:spMkLst>
        </pc:spChg>
        <pc:spChg chg="mod">
          <ac:chgData name="abdelali irkha" userId="aecb6ea45e97d2bb" providerId="Windows Live" clId="Web-{2011F5BA-D8F6-4357-81FC-0C49B8DB5CB6}" dt="2023-09-20T13:24:43.236" v="205" actId="1076"/>
          <ac:spMkLst>
            <pc:docMk/>
            <pc:sldMk cId="0" sldId="259"/>
            <ac:spMk id="287" creationId="{00000000-0000-0000-0000-000000000000}"/>
          </ac:spMkLst>
        </pc:spChg>
        <pc:spChg chg="mod">
          <ac:chgData name="abdelali irkha" userId="aecb6ea45e97d2bb" providerId="Windows Live" clId="Web-{2011F5BA-D8F6-4357-81FC-0C49B8DB5CB6}" dt="2023-09-20T12:33:44.866" v="18" actId="1076"/>
          <ac:spMkLst>
            <pc:docMk/>
            <pc:sldMk cId="0" sldId="259"/>
            <ac:spMk id="289" creationId="{00000000-0000-0000-0000-000000000000}"/>
          </ac:spMkLst>
        </pc:spChg>
        <pc:spChg chg="mod">
          <ac:chgData name="abdelali irkha" userId="aecb6ea45e97d2bb" providerId="Windows Live" clId="Web-{2011F5BA-D8F6-4357-81FC-0C49B8DB5CB6}" dt="2023-09-20T12:34:04.179" v="21" actId="1076"/>
          <ac:spMkLst>
            <pc:docMk/>
            <pc:sldMk cId="0" sldId="259"/>
            <ac:spMk id="292" creationId="{00000000-0000-0000-0000-000000000000}"/>
          </ac:spMkLst>
        </pc:spChg>
        <pc:spChg chg="mod">
          <ac:chgData name="abdelali irkha" userId="aecb6ea45e97d2bb" providerId="Windows Live" clId="Web-{2011F5BA-D8F6-4357-81FC-0C49B8DB5CB6}" dt="2023-09-20T13:24:51.783" v="207" actId="20577"/>
          <ac:spMkLst>
            <pc:docMk/>
            <pc:sldMk cId="0" sldId="259"/>
            <ac:spMk id="293" creationId="{00000000-0000-0000-0000-000000000000}"/>
          </ac:spMkLst>
        </pc:spChg>
        <pc:spChg chg="mod">
          <ac:chgData name="abdelali irkha" userId="aecb6ea45e97d2bb" providerId="Windows Live" clId="Web-{2011F5BA-D8F6-4357-81FC-0C49B8DB5CB6}" dt="2023-09-20T12:34:23.961" v="24" actId="1076"/>
          <ac:spMkLst>
            <pc:docMk/>
            <pc:sldMk cId="0" sldId="259"/>
            <ac:spMk id="295" creationId="{00000000-0000-0000-0000-000000000000}"/>
          </ac:spMkLst>
        </pc:spChg>
        <pc:spChg chg="mod">
          <ac:chgData name="abdelali irkha" userId="aecb6ea45e97d2bb" providerId="Windows Live" clId="Web-{2011F5BA-D8F6-4357-81FC-0C49B8DB5CB6}" dt="2023-09-20T13:25:12.519" v="218" actId="1076"/>
          <ac:spMkLst>
            <pc:docMk/>
            <pc:sldMk cId="0" sldId="259"/>
            <ac:spMk id="296" creationId="{00000000-0000-0000-0000-000000000000}"/>
          </ac:spMkLst>
        </pc:spChg>
        <pc:spChg chg="mod">
          <ac:chgData name="abdelali irkha" userId="aecb6ea45e97d2bb" providerId="Windows Live" clId="Web-{2011F5BA-D8F6-4357-81FC-0C49B8DB5CB6}" dt="2023-09-20T12:35:16.384" v="26" actId="20577"/>
          <ac:spMkLst>
            <pc:docMk/>
            <pc:sldMk cId="0" sldId="259"/>
            <ac:spMk id="298" creationId="{00000000-0000-0000-0000-000000000000}"/>
          </ac:spMkLst>
        </pc:spChg>
      </pc:sldChg>
      <pc:sldChg chg="modSp">
        <pc:chgData name="abdelali irkha" userId="aecb6ea45e97d2bb" providerId="Windows Live" clId="Web-{2011F5BA-D8F6-4357-81FC-0C49B8DB5CB6}" dt="2023-09-20T13:26:13.613" v="254" actId="20577"/>
        <pc:sldMkLst>
          <pc:docMk/>
          <pc:sldMk cId="0" sldId="260"/>
        </pc:sldMkLst>
        <pc:spChg chg="mod">
          <ac:chgData name="abdelali irkha" userId="aecb6ea45e97d2bb" providerId="Windows Live" clId="Web-{2011F5BA-D8F6-4357-81FC-0C49B8DB5CB6}" dt="2023-09-20T12:35:19.902" v="28" actId="20577"/>
          <ac:spMkLst>
            <pc:docMk/>
            <pc:sldMk cId="0" sldId="260"/>
            <ac:spMk id="304" creationId="{00000000-0000-0000-0000-000000000000}"/>
          </ac:spMkLst>
        </pc:spChg>
        <pc:spChg chg="mod">
          <ac:chgData name="abdelali irkha" userId="aecb6ea45e97d2bb" providerId="Windows Live" clId="Web-{2011F5BA-D8F6-4357-81FC-0C49B8DB5CB6}" dt="2023-09-20T13:12:29.230" v="169" actId="14100"/>
          <ac:spMkLst>
            <pc:docMk/>
            <pc:sldMk cId="0" sldId="260"/>
            <ac:spMk id="305" creationId="{00000000-0000-0000-0000-000000000000}"/>
          </ac:spMkLst>
        </pc:spChg>
        <pc:spChg chg="mod">
          <ac:chgData name="abdelali irkha" userId="aecb6ea45e97d2bb" providerId="Windows Live" clId="Web-{2011F5BA-D8F6-4357-81FC-0C49B8DB5CB6}" dt="2023-09-20T13:26:13.613" v="254" actId="20577"/>
          <ac:spMkLst>
            <pc:docMk/>
            <pc:sldMk cId="0" sldId="260"/>
            <ac:spMk id="306" creationId="{00000000-0000-0000-0000-000000000000}"/>
          </ac:spMkLst>
        </pc:spChg>
        <pc:spChg chg="mod">
          <ac:chgData name="abdelali irkha" userId="aecb6ea45e97d2bb" providerId="Windows Live" clId="Web-{2011F5BA-D8F6-4357-81FC-0C49B8DB5CB6}" dt="2023-09-20T13:12:18.620" v="168" actId="14100"/>
          <ac:spMkLst>
            <pc:docMk/>
            <pc:sldMk cId="0" sldId="260"/>
            <ac:spMk id="308" creationId="{00000000-0000-0000-0000-000000000000}"/>
          </ac:spMkLst>
        </pc:spChg>
        <pc:spChg chg="mod">
          <ac:chgData name="abdelali irkha" userId="aecb6ea45e97d2bb" providerId="Windows Live" clId="Web-{2011F5BA-D8F6-4357-81FC-0C49B8DB5CB6}" dt="2023-09-20T13:12:04.776" v="156" actId="1076"/>
          <ac:spMkLst>
            <pc:docMk/>
            <pc:sldMk cId="0" sldId="260"/>
            <ac:spMk id="309" creationId="{00000000-0000-0000-0000-000000000000}"/>
          </ac:spMkLst>
        </pc:spChg>
        <pc:spChg chg="mod">
          <ac:chgData name="abdelali irkha" userId="aecb6ea45e97d2bb" providerId="Windows Live" clId="Web-{2011F5BA-D8F6-4357-81FC-0C49B8DB5CB6}" dt="2023-09-20T13:12:40.324" v="170" actId="1076"/>
          <ac:spMkLst>
            <pc:docMk/>
            <pc:sldMk cId="0" sldId="260"/>
            <ac:spMk id="311" creationId="{00000000-0000-0000-0000-000000000000}"/>
          </ac:spMkLst>
        </pc:spChg>
      </pc:sldChg>
      <pc:sldChg chg="modSp">
        <pc:chgData name="abdelali irkha" userId="aecb6ea45e97d2bb" providerId="Windows Live" clId="Web-{2011F5BA-D8F6-4357-81FC-0C49B8DB5CB6}" dt="2023-09-20T12:38:20.749" v="33" actId="1076"/>
        <pc:sldMkLst>
          <pc:docMk/>
          <pc:sldMk cId="0" sldId="261"/>
        </pc:sldMkLst>
        <pc:spChg chg="mod">
          <ac:chgData name="abdelali irkha" userId="aecb6ea45e97d2bb" providerId="Windows Live" clId="Web-{2011F5BA-D8F6-4357-81FC-0C49B8DB5CB6}" dt="2023-09-20T12:38:20.749" v="33" actId="1076"/>
          <ac:spMkLst>
            <pc:docMk/>
            <pc:sldMk cId="0" sldId="261"/>
            <ac:spMk id="322" creationId="{00000000-0000-0000-0000-000000000000}"/>
          </ac:spMkLst>
        </pc:spChg>
      </pc:sldChg>
      <pc:sldChg chg="modSp">
        <pc:chgData name="abdelali irkha" userId="aecb6ea45e97d2bb" providerId="Windows Live" clId="Web-{2011F5BA-D8F6-4357-81FC-0C49B8DB5CB6}" dt="2023-09-20T12:44:30.025" v="63" actId="14100"/>
        <pc:sldMkLst>
          <pc:docMk/>
          <pc:sldMk cId="0" sldId="277"/>
        </pc:sldMkLst>
        <pc:spChg chg="mod">
          <ac:chgData name="abdelali irkha" userId="aecb6ea45e97d2bb" providerId="Windows Live" clId="Web-{2011F5BA-D8F6-4357-81FC-0C49B8DB5CB6}" dt="2023-09-20T12:44:30.025" v="63" actId="14100"/>
          <ac:spMkLst>
            <pc:docMk/>
            <pc:sldMk cId="0" sldId="277"/>
            <ac:spMk id="748" creationId="{00000000-0000-0000-0000-000000000000}"/>
          </ac:spMkLst>
        </pc:spChg>
      </pc:sldChg>
      <pc:sldChg chg="ord">
        <pc:chgData name="abdelali irkha" userId="aecb6ea45e97d2bb" providerId="Windows Live" clId="Web-{2011F5BA-D8F6-4357-81FC-0C49B8DB5CB6}" dt="2023-09-20T13:26:14.926" v="255"/>
        <pc:sldMkLst>
          <pc:docMk/>
          <pc:sldMk cId="0" sldId="281"/>
        </pc:sldMkLst>
      </pc:sldChg>
      <pc:sldChg chg="addSp delSp modSp ord delAnim">
        <pc:chgData name="abdelali irkha" userId="aecb6ea45e97d2bb" providerId="Windows Live" clId="Web-{2011F5BA-D8F6-4357-81FC-0C49B8DB5CB6}" dt="2023-09-20T13:20:53.526" v="200" actId="14100"/>
        <pc:sldMkLst>
          <pc:docMk/>
          <pc:sldMk cId="0" sldId="289"/>
        </pc:sldMkLst>
        <pc:spChg chg="add del mod">
          <ac:chgData name="abdelali irkha" userId="aecb6ea45e97d2bb" providerId="Windows Live" clId="Web-{2011F5BA-D8F6-4357-81FC-0C49B8DB5CB6}" dt="2023-09-20T13:20:01.868" v="197"/>
          <ac:spMkLst>
            <pc:docMk/>
            <pc:sldMk cId="0" sldId="289"/>
            <ac:spMk id="3" creationId="{83E0FC51-7666-0121-92A0-8783D54AA543}"/>
          </ac:spMkLst>
        </pc:spChg>
        <pc:spChg chg="del">
          <ac:chgData name="abdelali irkha" userId="aecb6ea45e97d2bb" providerId="Windows Live" clId="Web-{2011F5BA-D8F6-4357-81FC-0C49B8DB5CB6}" dt="2023-09-20T13:19:04.632" v="196"/>
          <ac:spMkLst>
            <pc:docMk/>
            <pc:sldMk cId="0" sldId="289"/>
            <ac:spMk id="1049" creationId="{00000000-0000-0000-0000-000000000000}"/>
          </ac:spMkLst>
        </pc:spChg>
        <pc:picChg chg="add mod">
          <ac:chgData name="abdelali irkha" userId="aecb6ea45e97d2bb" providerId="Windows Live" clId="Web-{2011F5BA-D8F6-4357-81FC-0C49B8DB5CB6}" dt="2023-09-20T13:20:53.526" v="200" actId="14100"/>
          <ac:picMkLst>
            <pc:docMk/>
            <pc:sldMk cId="0" sldId="289"/>
            <ac:picMk id="4" creationId="{72358076-C83D-903D-8722-06AD3D47872E}"/>
          </ac:picMkLst>
        </pc:picChg>
      </pc:sldChg>
      <pc:sldChg chg="addSp delSp modSp ord delAnim">
        <pc:chgData name="abdelali irkha" userId="aecb6ea45e97d2bb" providerId="Windows Live" clId="Web-{2011F5BA-D8F6-4357-81FC-0C49B8DB5CB6}" dt="2023-09-20T12:47:23.765" v="73" actId="1076"/>
        <pc:sldMkLst>
          <pc:docMk/>
          <pc:sldMk cId="0" sldId="311"/>
        </pc:sldMkLst>
        <pc:spChg chg="add del mod">
          <ac:chgData name="abdelali irkha" userId="aecb6ea45e97d2bb" providerId="Windows Live" clId="Web-{2011F5BA-D8F6-4357-81FC-0C49B8DB5CB6}" dt="2023-09-20T12:46:40.201" v="70"/>
          <ac:spMkLst>
            <pc:docMk/>
            <pc:sldMk cId="0" sldId="311"/>
            <ac:spMk id="3" creationId="{5ABA1001-D2CC-7438-4B38-BA37478CC1F4}"/>
          </ac:spMkLst>
        </pc:spChg>
        <pc:spChg chg="mod">
          <ac:chgData name="abdelali irkha" userId="aecb6ea45e97d2bb" providerId="Windows Live" clId="Web-{2011F5BA-D8F6-4357-81FC-0C49B8DB5CB6}" dt="2023-09-20T12:47:23.765" v="73" actId="1076"/>
          <ac:spMkLst>
            <pc:docMk/>
            <pc:sldMk cId="0" sldId="311"/>
            <ac:spMk id="8" creationId="{8CAB0062-4DFA-4F19-5C53-1F78DD99E0D2}"/>
          </ac:spMkLst>
        </pc:spChg>
        <pc:spChg chg="del">
          <ac:chgData name="abdelali irkha" userId="aecb6ea45e97d2bb" providerId="Windows Live" clId="Web-{2011F5BA-D8F6-4357-81FC-0C49B8DB5CB6}" dt="2023-09-20T12:46:36.982" v="69"/>
          <ac:spMkLst>
            <pc:docMk/>
            <pc:sldMk cId="0" sldId="311"/>
            <ac:spMk id="1729" creationId="{00000000-0000-0000-0000-000000000000}"/>
          </ac:spMkLst>
        </pc:spChg>
        <pc:spChg chg="del mod">
          <ac:chgData name="abdelali irkha" userId="aecb6ea45e97d2bb" providerId="Windows Live" clId="Web-{2011F5BA-D8F6-4357-81FC-0C49B8DB5CB6}" dt="2023-09-20T12:46:35.341" v="68"/>
          <ac:spMkLst>
            <pc:docMk/>
            <pc:sldMk cId="0" sldId="311"/>
            <ac:spMk id="1731" creationId="{00000000-0000-0000-0000-000000000000}"/>
          </ac:spMkLst>
        </pc:spChg>
        <pc:grpChg chg="add mod">
          <ac:chgData name="abdelali irkha" userId="aecb6ea45e97d2bb" providerId="Windows Live" clId="Web-{2011F5BA-D8F6-4357-81FC-0C49B8DB5CB6}" dt="2023-09-20T12:47:05.592" v="72" actId="1076"/>
          <ac:grpSpMkLst>
            <pc:docMk/>
            <pc:sldMk cId="0" sldId="311"/>
            <ac:grpSpMk id="9" creationId="{E92D10B4-2B21-D671-C602-66FEBA223632}"/>
          </ac:grpSpMkLst>
        </pc:grpChg>
      </pc:sldChg>
      <pc:sldChg chg="addSp delSp modSp">
        <pc:chgData name="abdelali irkha" userId="aecb6ea45e97d2bb" providerId="Windows Live" clId="Web-{2011F5BA-D8F6-4357-81FC-0C49B8DB5CB6}" dt="2023-09-20T13:34:15.471" v="291" actId="14100"/>
        <pc:sldMkLst>
          <pc:docMk/>
          <pc:sldMk cId="0" sldId="312"/>
        </pc:sldMkLst>
        <pc:grpChg chg="mod">
          <ac:chgData name="abdelali irkha" userId="aecb6ea45e97d2bb" providerId="Windows Live" clId="Web-{2011F5BA-D8F6-4357-81FC-0C49B8DB5CB6}" dt="2023-09-20T13:34:15.471" v="291" actId="14100"/>
          <ac:grpSpMkLst>
            <pc:docMk/>
            <pc:sldMk cId="0" sldId="312"/>
            <ac:grpSpMk id="1739" creationId="{00000000-0000-0000-0000-000000000000}"/>
          </ac:grpSpMkLst>
        </pc:grpChg>
        <pc:picChg chg="add del mod">
          <ac:chgData name="abdelali irkha" userId="aecb6ea45e97d2bb" providerId="Windows Live" clId="Web-{2011F5BA-D8F6-4357-81FC-0C49B8DB5CB6}" dt="2023-09-20T13:30:15.667" v="258"/>
          <ac:picMkLst>
            <pc:docMk/>
            <pc:sldMk cId="0" sldId="312"/>
            <ac:picMk id="2" creationId="{D72B43A8-ACC6-7E88-663E-B905D9621406}"/>
          </ac:picMkLst>
        </pc:picChg>
        <pc:picChg chg="mod">
          <ac:chgData name="abdelali irkha" userId="aecb6ea45e97d2bb" providerId="Windows Live" clId="Web-{2011F5BA-D8F6-4357-81FC-0C49B8DB5CB6}" dt="2023-09-20T13:33:32.032" v="289" actId="1076"/>
          <ac:picMkLst>
            <pc:docMk/>
            <pc:sldMk cId="0" sldId="312"/>
            <ac:picMk id="4" creationId="{1455943E-DF1B-1AFD-0399-7AC6EEE0D052}"/>
          </ac:picMkLst>
        </pc:picChg>
      </pc:sldChg>
      <pc:sldChg chg="modSp">
        <pc:chgData name="abdelali irkha" userId="aecb6ea45e97d2bb" providerId="Windows Live" clId="Web-{2011F5BA-D8F6-4357-81FC-0C49B8DB5CB6}" dt="2023-09-20T12:43:23.383" v="42" actId="1076"/>
        <pc:sldMkLst>
          <pc:docMk/>
          <pc:sldMk cId="0" sldId="314"/>
        </pc:sldMkLst>
        <pc:spChg chg="mod">
          <ac:chgData name="abdelali irkha" userId="aecb6ea45e97d2bb" providerId="Windows Live" clId="Web-{2011F5BA-D8F6-4357-81FC-0C49B8DB5CB6}" dt="2023-09-20T12:43:12.539" v="41" actId="1076"/>
          <ac:spMkLst>
            <pc:docMk/>
            <pc:sldMk cId="0" sldId="314"/>
            <ac:spMk id="1761" creationId="{00000000-0000-0000-0000-000000000000}"/>
          </ac:spMkLst>
        </pc:spChg>
        <pc:spChg chg="mod">
          <ac:chgData name="abdelali irkha" userId="aecb6ea45e97d2bb" providerId="Windows Live" clId="Web-{2011F5BA-D8F6-4357-81FC-0C49B8DB5CB6}" dt="2023-09-20T12:43:07.320" v="40" actId="1076"/>
          <ac:spMkLst>
            <pc:docMk/>
            <pc:sldMk cId="0" sldId="314"/>
            <ac:spMk id="1767" creationId="{00000000-0000-0000-0000-000000000000}"/>
          </ac:spMkLst>
        </pc:spChg>
        <pc:picChg chg="mod">
          <ac:chgData name="abdelali irkha" userId="aecb6ea45e97d2bb" providerId="Windows Live" clId="Web-{2011F5BA-D8F6-4357-81FC-0C49B8DB5CB6}" dt="2023-09-20T12:43:23.383" v="42" actId="1076"/>
          <ac:picMkLst>
            <pc:docMk/>
            <pc:sldMk cId="0" sldId="314"/>
            <ac:picMk id="1762" creationId="{00000000-0000-0000-0000-000000000000}"/>
          </ac:picMkLst>
        </pc:picChg>
      </pc:sldChg>
      <pc:sldChg chg="addSp delSp modSp">
        <pc:chgData name="abdelali irkha" userId="aecb6ea45e97d2bb" providerId="Windows Live" clId="Web-{2011F5BA-D8F6-4357-81FC-0C49B8DB5CB6}" dt="2023-09-20T13:23:29.686" v="204"/>
        <pc:sldMkLst>
          <pc:docMk/>
          <pc:sldMk cId="0" sldId="315"/>
        </pc:sldMkLst>
        <pc:spChg chg="add">
          <ac:chgData name="abdelali irkha" userId="aecb6ea45e97d2bb" providerId="Windows Live" clId="Web-{2011F5BA-D8F6-4357-81FC-0C49B8DB5CB6}" dt="2023-09-20T12:53:09.743" v="108"/>
          <ac:spMkLst>
            <pc:docMk/>
            <pc:sldMk cId="0" sldId="315"/>
            <ac:spMk id="6" creationId="{67B78829-0E17-9B6F-DF4D-73AF8AAD73D7}"/>
          </ac:spMkLst>
        </pc:spChg>
        <pc:spChg chg="add">
          <ac:chgData name="abdelali irkha" userId="aecb6ea45e97d2bb" providerId="Windows Live" clId="Web-{2011F5BA-D8F6-4357-81FC-0C49B8DB5CB6}" dt="2023-09-20T12:53:09.743" v="108"/>
          <ac:spMkLst>
            <pc:docMk/>
            <pc:sldMk cId="0" sldId="315"/>
            <ac:spMk id="7" creationId="{2C2CC58F-D61B-D90F-D21B-914222A2ACB0}"/>
          </ac:spMkLst>
        </pc:spChg>
        <pc:spChg chg="add">
          <ac:chgData name="abdelali irkha" userId="aecb6ea45e97d2bb" providerId="Windows Live" clId="Web-{2011F5BA-D8F6-4357-81FC-0C49B8DB5CB6}" dt="2023-09-20T12:53:09.743" v="108"/>
          <ac:spMkLst>
            <pc:docMk/>
            <pc:sldMk cId="0" sldId="315"/>
            <ac:spMk id="8" creationId="{A65832FA-A30D-F8E7-F6AB-22EBB123DB48}"/>
          </ac:spMkLst>
        </pc:spChg>
        <pc:spChg chg="add">
          <ac:chgData name="abdelali irkha" userId="aecb6ea45e97d2bb" providerId="Windows Live" clId="Web-{2011F5BA-D8F6-4357-81FC-0C49B8DB5CB6}" dt="2023-09-20T12:53:09.743" v="108"/>
          <ac:spMkLst>
            <pc:docMk/>
            <pc:sldMk cId="0" sldId="315"/>
            <ac:spMk id="9" creationId="{7E0566E1-D22B-A27D-B34B-E803FDC3E513}"/>
          </ac:spMkLst>
        </pc:spChg>
        <pc:spChg chg="add">
          <ac:chgData name="abdelali irkha" userId="aecb6ea45e97d2bb" providerId="Windows Live" clId="Web-{2011F5BA-D8F6-4357-81FC-0C49B8DB5CB6}" dt="2023-09-20T12:53:09.743" v="108"/>
          <ac:spMkLst>
            <pc:docMk/>
            <pc:sldMk cId="0" sldId="315"/>
            <ac:spMk id="10" creationId="{203F1CF6-DD61-6B57-FDE0-786A6310880B}"/>
          </ac:spMkLst>
        </pc:spChg>
        <pc:spChg chg="add">
          <ac:chgData name="abdelali irkha" userId="aecb6ea45e97d2bb" providerId="Windows Live" clId="Web-{2011F5BA-D8F6-4357-81FC-0C49B8DB5CB6}" dt="2023-09-20T12:53:09.743" v="108"/>
          <ac:spMkLst>
            <pc:docMk/>
            <pc:sldMk cId="0" sldId="315"/>
            <ac:spMk id="11" creationId="{352B25F5-B39C-0E34-7B5E-3585F7CC1503}"/>
          </ac:spMkLst>
        </pc:spChg>
        <pc:spChg chg="add">
          <ac:chgData name="abdelali irkha" userId="aecb6ea45e97d2bb" providerId="Windows Live" clId="Web-{2011F5BA-D8F6-4357-81FC-0C49B8DB5CB6}" dt="2023-09-20T12:53:09.743" v="108"/>
          <ac:spMkLst>
            <pc:docMk/>
            <pc:sldMk cId="0" sldId="315"/>
            <ac:spMk id="12" creationId="{BFBAD560-657F-1CE4-9111-35592EE9DEFD}"/>
          </ac:spMkLst>
        </pc:spChg>
        <pc:spChg chg="add">
          <ac:chgData name="abdelali irkha" userId="aecb6ea45e97d2bb" providerId="Windows Live" clId="Web-{2011F5BA-D8F6-4357-81FC-0C49B8DB5CB6}" dt="2023-09-20T12:53:09.743" v="108"/>
          <ac:spMkLst>
            <pc:docMk/>
            <pc:sldMk cId="0" sldId="315"/>
            <ac:spMk id="13" creationId="{DF7908FE-62E6-6BE8-182A-E1B0A583D543}"/>
          </ac:spMkLst>
        </pc:spChg>
        <pc:spChg chg="add">
          <ac:chgData name="abdelali irkha" userId="aecb6ea45e97d2bb" providerId="Windows Live" clId="Web-{2011F5BA-D8F6-4357-81FC-0C49B8DB5CB6}" dt="2023-09-20T12:53:09.743" v="108"/>
          <ac:spMkLst>
            <pc:docMk/>
            <pc:sldMk cId="0" sldId="315"/>
            <ac:spMk id="14" creationId="{B363AE22-F0F3-0E4C-3A06-332BD8FC8076}"/>
          </ac:spMkLst>
        </pc:spChg>
        <pc:spChg chg="add">
          <ac:chgData name="abdelali irkha" userId="aecb6ea45e97d2bb" providerId="Windows Live" clId="Web-{2011F5BA-D8F6-4357-81FC-0C49B8DB5CB6}" dt="2023-09-20T12:53:09.743" v="108"/>
          <ac:spMkLst>
            <pc:docMk/>
            <pc:sldMk cId="0" sldId="315"/>
            <ac:spMk id="15" creationId="{B2135A8D-0DE8-663B-BDAD-9F04B90C867B}"/>
          </ac:spMkLst>
        </pc:spChg>
        <pc:spChg chg="add">
          <ac:chgData name="abdelali irkha" userId="aecb6ea45e97d2bb" providerId="Windows Live" clId="Web-{2011F5BA-D8F6-4357-81FC-0C49B8DB5CB6}" dt="2023-09-20T12:53:09.743" v="108"/>
          <ac:spMkLst>
            <pc:docMk/>
            <pc:sldMk cId="0" sldId="315"/>
            <ac:spMk id="16" creationId="{DEE8DD44-AC97-7A65-BD8E-67B06EA0F183}"/>
          </ac:spMkLst>
        </pc:spChg>
        <pc:spChg chg="add">
          <ac:chgData name="abdelali irkha" userId="aecb6ea45e97d2bb" providerId="Windows Live" clId="Web-{2011F5BA-D8F6-4357-81FC-0C49B8DB5CB6}" dt="2023-09-20T12:53:09.743" v="108"/>
          <ac:spMkLst>
            <pc:docMk/>
            <pc:sldMk cId="0" sldId="315"/>
            <ac:spMk id="17" creationId="{B5B3D687-B6BE-C6AA-DD50-9F8F0BB6CA73}"/>
          </ac:spMkLst>
        </pc:spChg>
        <pc:spChg chg="add">
          <ac:chgData name="abdelali irkha" userId="aecb6ea45e97d2bb" providerId="Windows Live" clId="Web-{2011F5BA-D8F6-4357-81FC-0C49B8DB5CB6}" dt="2023-09-20T12:53:09.743" v="108"/>
          <ac:spMkLst>
            <pc:docMk/>
            <pc:sldMk cId="0" sldId="315"/>
            <ac:spMk id="18" creationId="{B34F44A2-A90E-4EF7-44EF-E49C8F0B6633}"/>
          </ac:spMkLst>
        </pc:spChg>
        <pc:spChg chg="add">
          <ac:chgData name="abdelali irkha" userId="aecb6ea45e97d2bb" providerId="Windows Live" clId="Web-{2011F5BA-D8F6-4357-81FC-0C49B8DB5CB6}" dt="2023-09-20T12:53:09.743" v="108"/>
          <ac:spMkLst>
            <pc:docMk/>
            <pc:sldMk cId="0" sldId="315"/>
            <ac:spMk id="19" creationId="{3A1629D7-C1FC-9B91-AB4B-B802E01ABE8B}"/>
          </ac:spMkLst>
        </pc:spChg>
        <pc:spChg chg="add">
          <ac:chgData name="abdelali irkha" userId="aecb6ea45e97d2bb" providerId="Windows Live" clId="Web-{2011F5BA-D8F6-4357-81FC-0C49B8DB5CB6}" dt="2023-09-20T12:53:09.743" v="108"/>
          <ac:spMkLst>
            <pc:docMk/>
            <pc:sldMk cId="0" sldId="315"/>
            <ac:spMk id="20" creationId="{C1E1D5D7-6C70-C415-96CE-0B04066434E0}"/>
          </ac:spMkLst>
        </pc:spChg>
        <pc:spChg chg="add">
          <ac:chgData name="abdelali irkha" userId="aecb6ea45e97d2bb" providerId="Windows Live" clId="Web-{2011F5BA-D8F6-4357-81FC-0C49B8DB5CB6}" dt="2023-09-20T12:53:09.743" v="108"/>
          <ac:spMkLst>
            <pc:docMk/>
            <pc:sldMk cId="0" sldId="315"/>
            <ac:spMk id="21" creationId="{C145CBC4-4D9D-5D5B-4EB3-114AAFC4BE9E}"/>
          </ac:spMkLst>
        </pc:spChg>
        <pc:spChg chg="add">
          <ac:chgData name="abdelali irkha" userId="aecb6ea45e97d2bb" providerId="Windows Live" clId="Web-{2011F5BA-D8F6-4357-81FC-0C49B8DB5CB6}" dt="2023-09-20T12:53:09.743" v="108"/>
          <ac:spMkLst>
            <pc:docMk/>
            <pc:sldMk cId="0" sldId="315"/>
            <ac:spMk id="22" creationId="{BD08F377-F961-C385-E77A-C7A41468F44D}"/>
          </ac:spMkLst>
        </pc:spChg>
        <pc:spChg chg="add">
          <ac:chgData name="abdelali irkha" userId="aecb6ea45e97d2bb" providerId="Windows Live" clId="Web-{2011F5BA-D8F6-4357-81FC-0C49B8DB5CB6}" dt="2023-09-20T12:53:09.743" v="108"/>
          <ac:spMkLst>
            <pc:docMk/>
            <pc:sldMk cId="0" sldId="315"/>
            <ac:spMk id="23" creationId="{CE862888-2C18-42C5-659F-04AE3AB73E4B}"/>
          </ac:spMkLst>
        </pc:spChg>
        <pc:spChg chg="add">
          <ac:chgData name="abdelali irkha" userId="aecb6ea45e97d2bb" providerId="Windows Live" clId="Web-{2011F5BA-D8F6-4357-81FC-0C49B8DB5CB6}" dt="2023-09-20T12:53:09.743" v="108"/>
          <ac:spMkLst>
            <pc:docMk/>
            <pc:sldMk cId="0" sldId="315"/>
            <ac:spMk id="24" creationId="{CDB1535C-C65D-3443-5A85-7E4FBE5B9498}"/>
          </ac:spMkLst>
        </pc:spChg>
        <pc:spChg chg="add">
          <ac:chgData name="abdelali irkha" userId="aecb6ea45e97d2bb" providerId="Windows Live" clId="Web-{2011F5BA-D8F6-4357-81FC-0C49B8DB5CB6}" dt="2023-09-20T12:53:09.743" v="108"/>
          <ac:spMkLst>
            <pc:docMk/>
            <pc:sldMk cId="0" sldId="315"/>
            <ac:spMk id="25" creationId="{42F049BE-FB86-8D31-EC36-7C7B375FC2FB}"/>
          </ac:spMkLst>
        </pc:spChg>
        <pc:spChg chg="add">
          <ac:chgData name="abdelali irkha" userId="aecb6ea45e97d2bb" providerId="Windows Live" clId="Web-{2011F5BA-D8F6-4357-81FC-0C49B8DB5CB6}" dt="2023-09-20T12:53:09.743" v="108"/>
          <ac:spMkLst>
            <pc:docMk/>
            <pc:sldMk cId="0" sldId="315"/>
            <ac:spMk id="26" creationId="{2A0FA8CB-CC30-5BC9-517F-E5224F049CD9}"/>
          </ac:spMkLst>
        </pc:spChg>
        <pc:spChg chg="add">
          <ac:chgData name="abdelali irkha" userId="aecb6ea45e97d2bb" providerId="Windows Live" clId="Web-{2011F5BA-D8F6-4357-81FC-0C49B8DB5CB6}" dt="2023-09-20T12:53:09.743" v="108"/>
          <ac:spMkLst>
            <pc:docMk/>
            <pc:sldMk cId="0" sldId="315"/>
            <ac:spMk id="27" creationId="{F338DE9F-EDFE-9AB5-221F-27187315BB0F}"/>
          </ac:spMkLst>
        </pc:spChg>
        <pc:spChg chg="add">
          <ac:chgData name="abdelali irkha" userId="aecb6ea45e97d2bb" providerId="Windows Live" clId="Web-{2011F5BA-D8F6-4357-81FC-0C49B8DB5CB6}" dt="2023-09-20T12:53:09.743" v="108"/>
          <ac:spMkLst>
            <pc:docMk/>
            <pc:sldMk cId="0" sldId="315"/>
            <ac:spMk id="28" creationId="{66160727-92A0-6C76-A2A2-21E5656DF9A1}"/>
          </ac:spMkLst>
        </pc:spChg>
        <pc:spChg chg="add">
          <ac:chgData name="abdelali irkha" userId="aecb6ea45e97d2bb" providerId="Windows Live" clId="Web-{2011F5BA-D8F6-4357-81FC-0C49B8DB5CB6}" dt="2023-09-20T12:53:09.743" v="108"/>
          <ac:spMkLst>
            <pc:docMk/>
            <pc:sldMk cId="0" sldId="315"/>
            <ac:spMk id="29" creationId="{B1D7DDB8-A478-6151-005E-CD3EEB86042F}"/>
          </ac:spMkLst>
        </pc:spChg>
        <pc:spChg chg="add">
          <ac:chgData name="abdelali irkha" userId="aecb6ea45e97d2bb" providerId="Windows Live" clId="Web-{2011F5BA-D8F6-4357-81FC-0C49B8DB5CB6}" dt="2023-09-20T12:53:09.743" v="108"/>
          <ac:spMkLst>
            <pc:docMk/>
            <pc:sldMk cId="0" sldId="315"/>
            <ac:spMk id="30" creationId="{8A5D5E97-0916-2EC0-72EB-47D1A2BD6FEE}"/>
          </ac:spMkLst>
        </pc:spChg>
        <pc:spChg chg="add">
          <ac:chgData name="abdelali irkha" userId="aecb6ea45e97d2bb" providerId="Windows Live" clId="Web-{2011F5BA-D8F6-4357-81FC-0C49B8DB5CB6}" dt="2023-09-20T12:53:09.743" v="108"/>
          <ac:spMkLst>
            <pc:docMk/>
            <pc:sldMk cId="0" sldId="315"/>
            <ac:spMk id="31" creationId="{0BE1C21D-4C9B-FADB-16F5-D79C5757670E}"/>
          </ac:spMkLst>
        </pc:spChg>
        <pc:spChg chg="add">
          <ac:chgData name="abdelali irkha" userId="aecb6ea45e97d2bb" providerId="Windows Live" clId="Web-{2011F5BA-D8F6-4357-81FC-0C49B8DB5CB6}" dt="2023-09-20T12:53:09.743" v="108"/>
          <ac:spMkLst>
            <pc:docMk/>
            <pc:sldMk cId="0" sldId="315"/>
            <ac:spMk id="32" creationId="{FD08FF9A-A12B-F5C2-85A1-6FBE64F46195}"/>
          </ac:spMkLst>
        </pc:spChg>
        <pc:spChg chg="mod">
          <ac:chgData name="abdelali irkha" userId="aecb6ea45e97d2bb" providerId="Windows Live" clId="Web-{2011F5BA-D8F6-4357-81FC-0C49B8DB5CB6}" dt="2023-09-20T13:15:00.578" v="180" actId="1076"/>
          <ac:spMkLst>
            <pc:docMk/>
            <pc:sldMk cId="0" sldId="315"/>
            <ac:spMk id="1774" creationId="{00000000-0000-0000-0000-000000000000}"/>
          </ac:spMkLst>
        </pc:spChg>
        <pc:spChg chg="mod">
          <ac:chgData name="abdelali irkha" userId="aecb6ea45e97d2bb" providerId="Windows Live" clId="Web-{2011F5BA-D8F6-4357-81FC-0C49B8DB5CB6}" dt="2023-09-20T12:50:25.489" v="98" actId="20577"/>
          <ac:spMkLst>
            <pc:docMk/>
            <pc:sldMk cId="0" sldId="315"/>
            <ac:spMk id="1775" creationId="{00000000-0000-0000-0000-000000000000}"/>
          </ac:spMkLst>
        </pc:spChg>
        <pc:spChg chg="del">
          <ac:chgData name="abdelali irkha" userId="aecb6ea45e97d2bb" providerId="Windows Live" clId="Web-{2011F5BA-D8F6-4357-81FC-0C49B8DB5CB6}" dt="2023-09-20T12:53:25.509" v="111"/>
          <ac:spMkLst>
            <pc:docMk/>
            <pc:sldMk cId="0" sldId="315"/>
            <ac:spMk id="1776" creationId="{00000000-0000-0000-0000-000000000000}"/>
          </ac:spMkLst>
        </pc:spChg>
        <pc:spChg chg="mod">
          <ac:chgData name="abdelali irkha" userId="aecb6ea45e97d2bb" providerId="Windows Live" clId="Web-{2011F5BA-D8F6-4357-81FC-0C49B8DB5CB6}" dt="2023-09-20T12:51:05.521" v="104" actId="1076"/>
          <ac:spMkLst>
            <pc:docMk/>
            <pc:sldMk cId="0" sldId="315"/>
            <ac:spMk id="1779" creationId="{00000000-0000-0000-0000-000000000000}"/>
          </ac:spMkLst>
        </pc:spChg>
        <pc:spChg chg="mod">
          <ac:chgData name="abdelali irkha" userId="aecb6ea45e97d2bb" providerId="Windows Live" clId="Web-{2011F5BA-D8F6-4357-81FC-0C49B8DB5CB6}" dt="2023-09-20T12:50:44.880" v="102" actId="1076"/>
          <ac:spMkLst>
            <pc:docMk/>
            <pc:sldMk cId="0" sldId="315"/>
            <ac:spMk id="1784" creationId="{00000000-0000-0000-0000-000000000000}"/>
          </ac:spMkLst>
        </pc:spChg>
        <pc:grpChg chg="add mod">
          <ac:chgData name="abdelali irkha" userId="aecb6ea45e97d2bb" providerId="Windows Live" clId="Web-{2011F5BA-D8F6-4357-81FC-0C49B8DB5CB6}" dt="2023-09-20T12:53:54.291" v="113" actId="1076"/>
          <ac:grpSpMkLst>
            <pc:docMk/>
            <pc:sldMk cId="0" sldId="315"/>
            <ac:grpSpMk id="2" creationId="{D693F1DE-EFB3-16B6-8228-09DA8DF13291}"/>
          </ac:grpSpMkLst>
        </pc:grpChg>
        <pc:grpChg chg="add">
          <ac:chgData name="abdelali irkha" userId="aecb6ea45e97d2bb" providerId="Windows Live" clId="Web-{2011F5BA-D8F6-4357-81FC-0C49B8DB5CB6}" dt="2023-09-20T12:53:09.743" v="108"/>
          <ac:grpSpMkLst>
            <pc:docMk/>
            <pc:sldMk cId="0" sldId="315"/>
            <ac:grpSpMk id="3" creationId="{3ABD4BDF-6F57-AF13-573A-D3F3F50C3352}"/>
          </ac:grpSpMkLst>
        </pc:grpChg>
        <pc:grpChg chg="add">
          <ac:chgData name="abdelali irkha" userId="aecb6ea45e97d2bb" providerId="Windows Live" clId="Web-{2011F5BA-D8F6-4357-81FC-0C49B8DB5CB6}" dt="2023-09-20T12:53:09.743" v="108"/>
          <ac:grpSpMkLst>
            <pc:docMk/>
            <pc:sldMk cId="0" sldId="315"/>
            <ac:grpSpMk id="4" creationId="{DB1F3916-3D80-0A8F-5834-54495C25027D}"/>
          </ac:grpSpMkLst>
        </pc:grpChg>
        <pc:grpChg chg="add">
          <ac:chgData name="abdelali irkha" userId="aecb6ea45e97d2bb" providerId="Windows Live" clId="Web-{2011F5BA-D8F6-4357-81FC-0C49B8DB5CB6}" dt="2023-09-20T12:53:09.743" v="108"/>
          <ac:grpSpMkLst>
            <pc:docMk/>
            <pc:sldMk cId="0" sldId="315"/>
            <ac:grpSpMk id="5" creationId="{1624DDE4-AF7F-845E-6409-AD63905A97F6}"/>
          </ac:grpSpMkLst>
        </pc:grpChg>
        <pc:grpChg chg="del mod">
          <ac:chgData name="abdelali irkha" userId="aecb6ea45e97d2bb" providerId="Windows Live" clId="Web-{2011F5BA-D8F6-4357-81FC-0C49B8DB5CB6}" dt="2023-09-20T12:51:44.897" v="107"/>
          <ac:grpSpMkLst>
            <pc:docMk/>
            <pc:sldMk cId="0" sldId="315"/>
            <ac:grpSpMk id="1777" creationId="{00000000-0000-0000-0000-000000000000}"/>
          </ac:grpSpMkLst>
        </pc:grpChg>
        <pc:grpChg chg="mod">
          <ac:chgData name="abdelali irkha" userId="aecb6ea45e97d2bb" providerId="Windows Live" clId="Web-{2011F5BA-D8F6-4357-81FC-0C49B8DB5CB6}" dt="2023-09-20T12:50:36.301" v="101" actId="1076"/>
          <ac:grpSpMkLst>
            <pc:docMk/>
            <pc:sldMk cId="0" sldId="315"/>
            <ac:grpSpMk id="1780" creationId="{00000000-0000-0000-0000-000000000000}"/>
          </ac:grpSpMkLst>
        </pc:grpChg>
        <pc:picChg chg="add del mod">
          <ac:chgData name="abdelali irkha" userId="aecb6ea45e97d2bb" providerId="Windows Live" clId="Web-{2011F5BA-D8F6-4357-81FC-0C49B8DB5CB6}" dt="2023-09-20T13:23:29.686" v="204"/>
          <ac:picMkLst>
            <pc:docMk/>
            <pc:sldMk cId="0" sldId="315"/>
            <ac:picMk id="33" creationId="{CF6CB05E-1DA7-F86E-26C6-ABFE1543031A}"/>
          </ac:picMkLst>
        </pc:picChg>
      </pc:sldChg>
      <pc:sldChg chg="modSp">
        <pc:chgData name="abdelali irkha" userId="aecb6ea45e97d2bb" providerId="Windows Live" clId="Web-{2011F5BA-D8F6-4357-81FC-0C49B8DB5CB6}" dt="2023-09-20T12:36:09.542" v="30" actId="1076"/>
        <pc:sldMkLst>
          <pc:docMk/>
          <pc:sldMk cId="2145876438" sldId="348"/>
        </pc:sldMkLst>
        <pc:spChg chg="mod">
          <ac:chgData name="abdelali irkha" userId="aecb6ea45e97d2bb" providerId="Windows Live" clId="Web-{2011F5BA-D8F6-4357-81FC-0C49B8DB5CB6}" dt="2023-09-20T12:36:09.542" v="30" actId="1076"/>
          <ac:spMkLst>
            <pc:docMk/>
            <pc:sldMk cId="2145876438" sldId="348"/>
            <ac:spMk id="322" creationId="{00000000-0000-0000-0000-000000000000}"/>
          </ac:spMkLst>
        </pc:spChg>
      </pc:sldChg>
      <pc:sldChg chg="addSp delSp modSp addAnim delAnim">
        <pc:chgData name="abdelali irkha" userId="aecb6ea45e97d2bb" providerId="Windows Live" clId="Web-{2011F5BA-D8F6-4357-81FC-0C49B8DB5CB6}" dt="2023-09-20T13:06:17.391" v="128" actId="1076"/>
        <pc:sldMkLst>
          <pc:docMk/>
          <pc:sldMk cId="2549297234" sldId="352"/>
        </pc:sldMkLst>
        <pc:spChg chg="add mod">
          <ac:chgData name="abdelali irkha" userId="aecb6ea45e97d2bb" providerId="Windows Live" clId="Web-{2011F5BA-D8F6-4357-81FC-0C49B8DB5CB6}" dt="2023-09-20T13:06:17.391" v="128" actId="1076"/>
          <ac:spMkLst>
            <pc:docMk/>
            <pc:sldMk cId="2549297234" sldId="352"/>
            <ac:spMk id="3" creationId="{B98857C2-361D-39CF-BE0B-271F9899EF11}"/>
          </ac:spMkLst>
        </pc:spChg>
        <pc:spChg chg="add del mod">
          <ac:chgData name="abdelali irkha" userId="aecb6ea45e97d2bb" providerId="Windows Live" clId="Web-{2011F5BA-D8F6-4357-81FC-0C49B8DB5CB6}" dt="2023-09-20T13:05:58.187" v="125"/>
          <ac:spMkLst>
            <pc:docMk/>
            <pc:sldMk cId="2549297234" sldId="352"/>
            <ac:spMk id="5" creationId="{6E01B6B5-42ED-3C69-6D3D-AFBFEC78AF35}"/>
          </ac:spMkLst>
        </pc:spChg>
        <pc:spChg chg="del">
          <ac:chgData name="abdelali irkha" userId="aecb6ea45e97d2bb" providerId="Windows Live" clId="Web-{2011F5BA-D8F6-4357-81FC-0C49B8DB5CB6}" dt="2023-09-20T13:05:53.203" v="124"/>
          <ac:spMkLst>
            <pc:docMk/>
            <pc:sldMk cId="2549297234" sldId="352"/>
            <ac:spMk id="1302" creationId="{00000000-0000-0000-0000-000000000000}"/>
          </ac:spMkLst>
        </pc:spChg>
      </pc:sldChg>
      <pc:sldChg chg="modSp add del ord addAnim delAnim">
        <pc:chgData name="abdelali irkha" userId="aecb6ea45e97d2bb" providerId="Windows Live" clId="Web-{2011F5BA-D8F6-4357-81FC-0C49B8DB5CB6}" dt="2023-09-20T13:11:17.790" v="143"/>
        <pc:sldMkLst>
          <pc:docMk/>
          <pc:sldMk cId="468586514" sldId="353"/>
        </pc:sldMkLst>
        <pc:spChg chg="mod">
          <ac:chgData name="abdelali irkha" userId="aecb6ea45e97d2bb" providerId="Windows Live" clId="Web-{2011F5BA-D8F6-4357-81FC-0C49B8DB5CB6}" dt="2023-09-20T13:10:56.977" v="139" actId="20577"/>
          <ac:spMkLst>
            <pc:docMk/>
            <pc:sldMk cId="468586514" sldId="353"/>
            <ac:spMk id="1459" creationId="{00000000-0000-0000-0000-000000000000}"/>
          </ac:spMkLst>
        </pc:spChg>
      </pc:sldChg>
      <pc:sldChg chg="modSp add ord">
        <pc:chgData name="abdelali irkha" userId="aecb6ea45e97d2bb" providerId="Windows Live" clId="Web-{2011F5BA-D8F6-4357-81FC-0C49B8DB5CB6}" dt="2023-09-20T13:18:56.382" v="195" actId="20577"/>
        <pc:sldMkLst>
          <pc:docMk/>
          <pc:sldMk cId="2401948922" sldId="354"/>
        </pc:sldMkLst>
        <pc:spChg chg="mod">
          <ac:chgData name="abdelali irkha" userId="aecb6ea45e97d2bb" providerId="Windows Live" clId="Web-{2011F5BA-D8F6-4357-81FC-0C49B8DB5CB6}" dt="2023-09-20T13:14:26.046" v="179" actId="20577"/>
          <ac:spMkLst>
            <pc:docMk/>
            <pc:sldMk cId="2401948922" sldId="354"/>
            <ac:spMk id="1698" creationId="{00000000-0000-0000-0000-000000000000}"/>
          </ac:spMkLst>
        </pc:spChg>
        <pc:spChg chg="mod">
          <ac:chgData name="abdelali irkha" userId="aecb6ea45e97d2bb" providerId="Windows Live" clId="Web-{2011F5BA-D8F6-4357-81FC-0C49B8DB5CB6}" dt="2023-09-20T13:18:56.382" v="195" actId="20577"/>
          <ac:spMkLst>
            <pc:docMk/>
            <pc:sldMk cId="2401948922" sldId="354"/>
            <ac:spMk id="1699" creationId="{00000000-0000-0000-0000-000000000000}"/>
          </ac:spMkLst>
        </pc:spChg>
      </pc:sldChg>
      <pc:sldChg chg="modSp add">
        <pc:chgData name="abdelali irkha" userId="aecb6ea45e97d2bb" providerId="Windows Live" clId="Web-{2011F5BA-D8F6-4357-81FC-0C49B8DB5CB6}" dt="2023-09-20T13:11:08.478" v="142" actId="20577"/>
        <pc:sldMkLst>
          <pc:docMk/>
          <pc:sldMk cId="1042729212" sldId="355"/>
        </pc:sldMkLst>
        <pc:spChg chg="mod">
          <ac:chgData name="abdelali irkha" userId="aecb6ea45e97d2bb" providerId="Windows Live" clId="Web-{2011F5BA-D8F6-4357-81FC-0C49B8DB5CB6}" dt="2023-09-20T13:11:02.321" v="141" actId="20577"/>
          <ac:spMkLst>
            <pc:docMk/>
            <pc:sldMk cId="1042729212" sldId="355"/>
            <ac:spMk id="1593" creationId="{00000000-0000-0000-0000-000000000000}"/>
          </ac:spMkLst>
        </pc:spChg>
        <pc:spChg chg="mod">
          <ac:chgData name="abdelali irkha" userId="aecb6ea45e97d2bb" providerId="Windows Live" clId="Web-{2011F5BA-D8F6-4357-81FC-0C49B8DB5CB6}" dt="2023-09-20T13:11:08.478" v="142" actId="20577"/>
          <ac:spMkLst>
            <pc:docMk/>
            <pc:sldMk cId="1042729212" sldId="355"/>
            <ac:spMk id="1594" creationId="{00000000-0000-0000-0000-000000000000}"/>
          </ac:spMkLst>
        </pc:spChg>
      </pc:sldChg>
      <pc:sldChg chg="modSp add del">
        <pc:chgData name="abdelali irkha" userId="aecb6ea45e97d2bb" providerId="Windows Live" clId="Web-{2011F5BA-D8F6-4357-81FC-0C49B8DB5CB6}" dt="2023-09-20T13:18:13.380" v="187"/>
        <pc:sldMkLst>
          <pc:docMk/>
          <pc:sldMk cId="3238861233" sldId="356"/>
        </pc:sldMkLst>
        <pc:spChg chg="mod">
          <ac:chgData name="abdelali irkha" userId="aecb6ea45e97d2bb" providerId="Windows Live" clId="Web-{2011F5BA-D8F6-4357-81FC-0C49B8DB5CB6}" dt="2023-09-20T13:17:50.599" v="183" actId="20577"/>
          <ac:spMkLst>
            <pc:docMk/>
            <pc:sldMk cId="3238861233" sldId="356"/>
            <ac:spMk id="1459" creationId="{00000000-0000-0000-0000-000000000000}"/>
          </ac:spMkLst>
        </pc:spChg>
      </pc:sldChg>
      <pc:sldChg chg="modSp add del">
        <pc:chgData name="abdelali irkha" userId="aecb6ea45e97d2bb" providerId="Windows Live" clId="Web-{2011F5BA-D8F6-4357-81FC-0C49B8DB5CB6}" dt="2023-09-20T13:18:14.146" v="188"/>
        <pc:sldMkLst>
          <pc:docMk/>
          <pc:sldMk cId="4114239360" sldId="357"/>
        </pc:sldMkLst>
        <pc:spChg chg="mod">
          <ac:chgData name="abdelali irkha" userId="aecb6ea45e97d2bb" providerId="Windows Live" clId="Web-{2011F5BA-D8F6-4357-81FC-0C49B8DB5CB6}" dt="2023-09-20T13:18:03.786" v="185" actId="20577"/>
          <ac:spMkLst>
            <pc:docMk/>
            <pc:sldMk cId="4114239360" sldId="357"/>
            <ac:spMk id="1459" creationId="{00000000-0000-0000-0000-000000000000}"/>
          </ac:spMkLst>
        </pc:spChg>
      </pc:sldChg>
      <pc:sldChg chg="modSp add">
        <pc:chgData name="abdelali irkha" userId="aecb6ea45e97d2bb" providerId="Windows Live" clId="Web-{2011F5BA-D8F6-4357-81FC-0C49B8DB5CB6}" dt="2023-09-20T13:18:39.444" v="193" actId="20577"/>
        <pc:sldMkLst>
          <pc:docMk/>
          <pc:sldMk cId="2565304733" sldId="358"/>
        </pc:sldMkLst>
        <pc:spChg chg="mod">
          <ac:chgData name="abdelali irkha" userId="aecb6ea45e97d2bb" providerId="Windows Live" clId="Web-{2011F5BA-D8F6-4357-81FC-0C49B8DB5CB6}" dt="2023-09-20T13:18:38.084" v="192" actId="20577"/>
          <ac:spMkLst>
            <pc:docMk/>
            <pc:sldMk cId="2565304733" sldId="358"/>
            <ac:spMk id="1459" creationId="{00000000-0000-0000-0000-000000000000}"/>
          </ac:spMkLst>
        </pc:spChg>
        <pc:spChg chg="mod">
          <ac:chgData name="abdelali irkha" userId="aecb6ea45e97d2bb" providerId="Windows Live" clId="Web-{2011F5BA-D8F6-4357-81FC-0C49B8DB5CB6}" dt="2023-09-20T13:18:39.444" v="193" actId="20577"/>
          <ac:spMkLst>
            <pc:docMk/>
            <pc:sldMk cId="2565304733" sldId="358"/>
            <ac:spMk id="1460" creationId="{00000000-0000-0000-0000-000000000000}"/>
          </ac:spMkLst>
        </pc:spChg>
      </pc:sldChg>
      <pc:sldMasterChg chg="addSldLayout">
        <pc:chgData name="abdelali irkha" userId="aecb6ea45e97d2bb" providerId="Windows Live" clId="Web-{2011F5BA-D8F6-4357-81FC-0C49B8DB5CB6}" dt="2023-09-20T13:18:04.865" v="186"/>
        <pc:sldMasterMkLst>
          <pc:docMk/>
          <pc:sldMasterMk cId="0" sldId="2147483694"/>
        </pc:sldMasterMkLst>
        <pc:sldLayoutChg chg="add">
          <pc:chgData name="abdelali irkha" userId="aecb6ea45e97d2bb" providerId="Windows Live" clId="Web-{2011F5BA-D8F6-4357-81FC-0C49B8DB5CB6}" dt="2023-09-20T12:41:07.785" v="34"/>
          <pc:sldLayoutMkLst>
            <pc:docMk/>
            <pc:sldMasterMk cId="0" sldId="2147483694"/>
            <pc:sldLayoutMk cId="0" sldId="2147483700"/>
          </pc:sldLayoutMkLst>
        </pc:sldLayoutChg>
        <pc:sldLayoutChg chg="add">
          <pc:chgData name="abdelali irkha" userId="aecb6ea45e97d2bb" providerId="Windows Live" clId="Web-{2011F5BA-D8F6-4357-81FC-0C49B8DB5CB6}" dt="2023-09-20T12:41:38.067" v="35"/>
          <pc:sldLayoutMkLst>
            <pc:docMk/>
            <pc:sldMasterMk cId="0" sldId="2147483694"/>
            <pc:sldLayoutMk cId="0" sldId="2147483701"/>
          </pc:sldLayoutMkLst>
        </pc:sldLayoutChg>
        <pc:sldLayoutChg chg="add">
          <pc:chgData name="abdelali irkha" userId="aecb6ea45e97d2bb" providerId="Windows Live" clId="Web-{2011F5BA-D8F6-4357-81FC-0C49B8DB5CB6}" dt="2023-09-20T12:41:51.255" v="36"/>
          <pc:sldLayoutMkLst>
            <pc:docMk/>
            <pc:sldMasterMk cId="0" sldId="2147483694"/>
            <pc:sldLayoutMk cId="0" sldId="2147483702"/>
          </pc:sldLayoutMkLst>
        </pc:sldLayoutChg>
        <pc:sldLayoutChg chg="add">
          <pc:chgData name="abdelali irkha" userId="aecb6ea45e97d2bb" providerId="Windows Live" clId="Web-{2011F5BA-D8F6-4357-81FC-0C49B8DB5CB6}" dt="2023-09-20T13:16:58.894" v="182"/>
          <pc:sldLayoutMkLst>
            <pc:docMk/>
            <pc:sldMasterMk cId="0" sldId="2147483694"/>
            <pc:sldLayoutMk cId="0" sldId="2147483703"/>
          </pc:sldLayoutMkLst>
        </pc:sldLayoutChg>
        <pc:sldLayoutChg chg="add">
          <pc:chgData name="abdelali irkha" userId="aecb6ea45e97d2bb" providerId="Windows Live" clId="Web-{2011F5BA-D8F6-4357-81FC-0C49B8DB5CB6}" dt="2023-09-20T13:17:53.536" v="184"/>
          <pc:sldLayoutMkLst>
            <pc:docMk/>
            <pc:sldMasterMk cId="0" sldId="2147483694"/>
            <pc:sldLayoutMk cId="0" sldId="2147483704"/>
          </pc:sldLayoutMkLst>
        </pc:sldLayoutChg>
        <pc:sldLayoutChg chg="add">
          <pc:chgData name="abdelali irkha" userId="aecb6ea45e97d2bb" providerId="Windows Live" clId="Web-{2011F5BA-D8F6-4357-81FC-0C49B8DB5CB6}" dt="2023-09-20T13:18:04.865" v="186"/>
          <pc:sldLayoutMkLst>
            <pc:docMk/>
            <pc:sldMasterMk cId="0" sldId="2147483694"/>
            <pc:sldLayoutMk cId="0" sldId="2147483705"/>
          </pc:sldLayoutMkLst>
        </pc:sldLayoutChg>
      </pc:sldMasterChg>
    </pc:docChg>
  </pc:docChgLst>
  <pc:docChgLst>
    <pc:chgData name="abdelali irkha" userId="aecb6ea45e97d2bb" providerId="Windows Live" clId="Web-{B0A1218E-5E21-46E1-8960-E5FAB1F55680}"/>
    <pc:docChg chg="modSld sldOrd">
      <pc:chgData name="abdelali irkha" userId="aecb6ea45e97d2bb" providerId="Windows Live" clId="Web-{B0A1218E-5E21-46E1-8960-E5FAB1F55680}" dt="2023-09-19T21:04:56.161" v="23" actId="14100"/>
      <pc:docMkLst>
        <pc:docMk/>
      </pc:docMkLst>
      <pc:sldChg chg="modSp">
        <pc:chgData name="abdelali irkha" userId="aecb6ea45e97d2bb" providerId="Windows Live" clId="Web-{B0A1218E-5E21-46E1-8960-E5FAB1F55680}" dt="2023-09-19T21:01:35.734" v="11" actId="14100"/>
        <pc:sldMkLst>
          <pc:docMk/>
          <pc:sldMk cId="0" sldId="266"/>
        </pc:sldMkLst>
        <pc:spChg chg="mod">
          <ac:chgData name="abdelali irkha" userId="aecb6ea45e97d2bb" providerId="Windows Live" clId="Web-{B0A1218E-5E21-46E1-8960-E5FAB1F55680}" dt="2023-09-19T21:01:35.734" v="11" actId="14100"/>
          <ac:spMkLst>
            <pc:docMk/>
            <pc:sldMk cId="0" sldId="266"/>
            <ac:spMk id="5" creationId="{847FE54B-0DF7-80DE-B5E2-5E71F1A58A2A}"/>
          </ac:spMkLst>
        </pc:spChg>
        <pc:spChg chg="mod">
          <ac:chgData name="abdelali irkha" userId="aecb6ea45e97d2bb" providerId="Windows Live" clId="Web-{B0A1218E-5E21-46E1-8960-E5FAB1F55680}" dt="2023-09-19T21:01:19.359" v="9" actId="1076"/>
          <ac:spMkLst>
            <pc:docMk/>
            <pc:sldMk cId="0" sldId="266"/>
            <ac:spMk id="9" creationId="{32F26E5D-B778-EAE4-1FB3-292F6CEA19CE}"/>
          </ac:spMkLst>
        </pc:spChg>
      </pc:sldChg>
      <pc:sldChg chg="ord">
        <pc:chgData name="abdelali irkha" userId="aecb6ea45e97d2bb" providerId="Windows Live" clId="Web-{B0A1218E-5E21-46E1-8960-E5FAB1F55680}" dt="2023-09-19T21:00:31.873" v="8"/>
        <pc:sldMkLst>
          <pc:docMk/>
          <pc:sldMk cId="0" sldId="321"/>
        </pc:sldMkLst>
      </pc:sldChg>
      <pc:sldChg chg="addSp delSp modSp">
        <pc:chgData name="abdelali irkha" userId="aecb6ea45e97d2bb" providerId="Windows Live" clId="Web-{B0A1218E-5E21-46E1-8960-E5FAB1F55680}" dt="2023-09-19T21:04:56.161" v="23" actId="14100"/>
        <pc:sldMkLst>
          <pc:docMk/>
          <pc:sldMk cId="1752463255" sldId="347"/>
        </pc:sldMkLst>
        <pc:spChg chg="mod">
          <ac:chgData name="abdelali irkha" userId="aecb6ea45e97d2bb" providerId="Windows Live" clId="Web-{B0A1218E-5E21-46E1-8960-E5FAB1F55680}" dt="2023-09-19T21:04:26.161" v="19" actId="20577"/>
          <ac:spMkLst>
            <pc:docMk/>
            <pc:sldMk cId="1752463255" sldId="347"/>
            <ac:spMk id="346" creationId="{00000000-0000-0000-0000-000000000000}"/>
          </ac:spMkLst>
        </pc:spChg>
        <pc:picChg chg="add mod">
          <ac:chgData name="abdelali irkha" userId="aecb6ea45e97d2bb" providerId="Windows Live" clId="Web-{B0A1218E-5E21-46E1-8960-E5FAB1F55680}" dt="2023-09-19T21:04:56.161" v="23" actId="14100"/>
          <ac:picMkLst>
            <pc:docMk/>
            <pc:sldMk cId="1752463255" sldId="347"/>
            <ac:picMk id="2" creationId="{6FAFCDDC-B6C8-7AF4-1DAD-83F3DE841EDA}"/>
          </ac:picMkLst>
        </pc:picChg>
        <pc:picChg chg="del">
          <ac:chgData name="abdelali irkha" userId="aecb6ea45e97d2bb" providerId="Windows Live" clId="Web-{B0A1218E-5E21-46E1-8960-E5FAB1F55680}" dt="2023-09-19T21:04:42.083" v="20"/>
          <ac:picMkLst>
            <pc:docMk/>
            <pc:sldMk cId="1752463255" sldId="347"/>
            <ac:picMk id="349" creationId="{00000000-0000-0000-0000-000000000000}"/>
          </ac:picMkLst>
        </pc:picChg>
      </pc:sldChg>
    </pc:docChg>
  </pc:docChgLst>
  <pc:docChgLst>
    <pc:chgData name="abdelali irkha" userId="aecb6ea45e97d2bb" providerId="Windows Live" clId="Web-{C1B6FB4E-B930-457A-9903-D050A2F8D801}"/>
    <pc:docChg chg="addSld delSld modSld sldOrd">
      <pc:chgData name="abdelali irkha" userId="aecb6ea45e97d2bb" providerId="Windows Live" clId="Web-{C1B6FB4E-B930-457A-9903-D050A2F8D801}" dt="2023-09-19T13:51:13.257" v="566"/>
      <pc:docMkLst>
        <pc:docMk/>
      </pc:docMkLst>
      <pc:sldChg chg="addSp delSp modSp addAnim delAnim">
        <pc:chgData name="abdelali irkha" userId="aecb6ea45e97d2bb" providerId="Windows Live" clId="Web-{C1B6FB4E-B930-457A-9903-D050A2F8D801}" dt="2023-09-19T12:59:31.238" v="281" actId="1076"/>
        <pc:sldMkLst>
          <pc:docMk/>
          <pc:sldMk cId="0" sldId="256"/>
        </pc:sldMkLst>
        <pc:spChg chg="add del mod">
          <ac:chgData name="abdelali irkha" userId="aecb6ea45e97d2bb" providerId="Windows Live" clId="Web-{C1B6FB4E-B930-457A-9903-D050A2F8D801}" dt="2023-09-19T12:07:40.266" v="3"/>
          <ac:spMkLst>
            <pc:docMk/>
            <pc:sldMk cId="0" sldId="256"/>
            <ac:spMk id="2" creationId="{F4FCCD69-19D3-3DBF-B749-74B6FECB3408}"/>
          </ac:spMkLst>
        </pc:spChg>
        <pc:spChg chg="add mod">
          <ac:chgData name="abdelali irkha" userId="aecb6ea45e97d2bb" providerId="Windows Live" clId="Web-{C1B6FB4E-B930-457A-9903-D050A2F8D801}" dt="2023-09-19T12:12:28.289" v="77" actId="1076"/>
          <ac:spMkLst>
            <pc:docMk/>
            <pc:sldMk cId="0" sldId="256"/>
            <ac:spMk id="4" creationId="{E2C058CC-CF9C-FEEA-7F01-EDD933AAD1D6}"/>
          </ac:spMkLst>
        </pc:spChg>
        <pc:spChg chg="add del">
          <ac:chgData name="abdelali irkha" userId="aecb6ea45e97d2bb" providerId="Windows Live" clId="Web-{C1B6FB4E-B930-457A-9903-D050A2F8D801}" dt="2023-09-19T12:10:29.020" v="56"/>
          <ac:spMkLst>
            <pc:docMk/>
            <pc:sldMk cId="0" sldId="256"/>
            <ac:spMk id="6" creationId="{24E634B3-C96B-5F5A-9EB6-4CC93481D7AE}"/>
          </ac:spMkLst>
        </pc:spChg>
        <pc:spChg chg="add del mod">
          <ac:chgData name="abdelali irkha" userId="aecb6ea45e97d2bb" providerId="Windows Live" clId="Web-{C1B6FB4E-B930-457A-9903-D050A2F8D801}" dt="2023-09-19T12:14:34.136" v="109"/>
          <ac:spMkLst>
            <pc:docMk/>
            <pc:sldMk cId="0" sldId="256"/>
            <ac:spMk id="8" creationId="{54EB6B3C-439C-F410-4217-4FC2865E6F05}"/>
          </ac:spMkLst>
        </pc:spChg>
        <pc:spChg chg="add mod">
          <ac:chgData name="abdelali irkha" userId="aecb6ea45e97d2bb" providerId="Windows Live" clId="Web-{C1B6FB4E-B930-457A-9903-D050A2F8D801}" dt="2023-09-19T12:26:27.951" v="166" actId="1076"/>
          <ac:spMkLst>
            <pc:docMk/>
            <pc:sldMk cId="0" sldId="256"/>
            <ac:spMk id="10" creationId="{729C8314-7485-9DB3-7F65-A26619F41F0B}"/>
          </ac:spMkLst>
        </pc:spChg>
        <pc:spChg chg="mod">
          <ac:chgData name="abdelali irkha" userId="aecb6ea45e97d2bb" providerId="Windows Live" clId="Web-{C1B6FB4E-B930-457A-9903-D050A2F8D801}" dt="2023-09-19T12:12:36.648" v="78" actId="1076"/>
          <ac:spMkLst>
            <pc:docMk/>
            <pc:sldMk cId="0" sldId="256"/>
            <ac:spMk id="255" creationId="{00000000-0000-0000-0000-000000000000}"/>
          </ac:spMkLst>
        </pc:spChg>
        <pc:spChg chg="mod">
          <ac:chgData name="abdelali irkha" userId="aecb6ea45e97d2bb" providerId="Windows Live" clId="Web-{C1B6FB4E-B930-457A-9903-D050A2F8D801}" dt="2023-09-19T12:17:04.124" v="148" actId="20577"/>
          <ac:spMkLst>
            <pc:docMk/>
            <pc:sldMk cId="0" sldId="256"/>
            <ac:spMk id="256" creationId="{00000000-0000-0000-0000-000000000000}"/>
          </ac:spMkLst>
        </pc:spChg>
        <pc:picChg chg="add mod">
          <ac:chgData name="abdelali irkha" userId="aecb6ea45e97d2bb" providerId="Windows Live" clId="Web-{C1B6FB4E-B930-457A-9903-D050A2F8D801}" dt="2023-09-19T12:59:21.784" v="280" actId="1076"/>
          <ac:picMkLst>
            <pc:docMk/>
            <pc:sldMk cId="0" sldId="256"/>
            <ac:picMk id="11" creationId="{7AC519F4-D914-DA0A-F1A7-E94B07565820}"/>
          </ac:picMkLst>
        </pc:picChg>
        <pc:picChg chg="add mod">
          <ac:chgData name="abdelali irkha" userId="aecb6ea45e97d2bb" providerId="Windows Live" clId="Web-{C1B6FB4E-B930-457A-9903-D050A2F8D801}" dt="2023-09-19T12:59:31.238" v="281" actId="1076"/>
          <ac:picMkLst>
            <pc:docMk/>
            <pc:sldMk cId="0" sldId="256"/>
            <ac:picMk id="12" creationId="{D3CE6A46-F00C-3410-4DE2-D2500F108F5C}"/>
          </ac:picMkLst>
        </pc:picChg>
      </pc:sldChg>
      <pc:sldChg chg="modSp">
        <pc:chgData name="abdelali irkha" userId="aecb6ea45e97d2bb" providerId="Windows Live" clId="Web-{C1B6FB4E-B930-457A-9903-D050A2F8D801}" dt="2023-09-19T13:09:20.159" v="315" actId="20577"/>
        <pc:sldMkLst>
          <pc:docMk/>
          <pc:sldMk cId="0" sldId="259"/>
        </pc:sldMkLst>
        <pc:spChg chg="mod">
          <ac:chgData name="abdelali irkha" userId="aecb6ea45e97d2bb" providerId="Windows Live" clId="Web-{C1B6FB4E-B930-457A-9903-D050A2F8D801}" dt="2023-09-19T12:42:38.555" v="230" actId="14100"/>
          <ac:spMkLst>
            <pc:docMk/>
            <pc:sldMk cId="0" sldId="259"/>
            <ac:spMk id="280" creationId="{00000000-0000-0000-0000-000000000000}"/>
          </ac:spMkLst>
        </pc:spChg>
        <pc:spChg chg="mod">
          <ac:chgData name="abdelali irkha" userId="aecb6ea45e97d2bb" providerId="Windows Live" clId="Web-{C1B6FB4E-B930-457A-9903-D050A2F8D801}" dt="2023-09-19T12:40:02.035" v="210" actId="20577"/>
          <ac:spMkLst>
            <pc:docMk/>
            <pc:sldMk cId="0" sldId="259"/>
            <ac:spMk id="281" creationId="{00000000-0000-0000-0000-000000000000}"/>
          </ac:spMkLst>
        </pc:spChg>
        <pc:spChg chg="mod">
          <ac:chgData name="abdelali irkha" userId="aecb6ea45e97d2bb" providerId="Windows Live" clId="Web-{C1B6FB4E-B930-457A-9903-D050A2F8D801}" dt="2023-09-19T12:41:54.069" v="227" actId="1076"/>
          <ac:spMkLst>
            <pc:docMk/>
            <pc:sldMk cId="0" sldId="259"/>
            <ac:spMk id="282" creationId="{00000000-0000-0000-0000-000000000000}"/>
          </ac:spMkLst>
        </pc:spChg>
        <pc:spChg chg="mod">
          <ac:chgData name="abdelali irkha" userId="aecb6ea45e97d2bb" providerId="Windows Live" clId="Web-{C1B6FB4E-B930-457A-9903-D050A2F8D801}" dt="2023-09-19T12:42:26.023" v="229" actId="1076"/>
          <ac:spMkLst>
            <pc:docMk/>
            <pc:sldMk cId="0" sldId="259"/>
            <ac:spMk id="283" creationId="{00000000-0000-0000-0000-000000000000}"/>
          </ac:spMkLst>
        </pc:spChg>
        <pc:spChg chg="mod">
          <ac:chgData name="abdelali irkha" userId="aecb6ea45e97d2bb" providerId="Windows Live" clId="Web-{C1B6FB4E-B930-457A-9903-D050A2F8D801}" dt="2023-09-19T12:43:38.041" v="242" actId="1076"/>
          <ac:spMkLst>
            <pc:docMk/>
            <pc:sldMk cId="0" sldId="259"/>
            <ac:spMk id="284" creationId="{00000000-0000-0000-0000-000000000000}"/>
          </ac:spMkLst>
        </pc:spChg>
        <pc:spChg chg="mod">
          <ac:chgData name="abdelali irkha" userId="aecb6ea45e97d2bb" providerId="Windows Live" clId="Web-{C1B6FB4E-B930-457A-9903-D050A2F8D801}" dt="2023-09-19T12:44:11.323" v="246" actId="1076"/>
          <ac:spMkLst>
            <pc:docMk/>
            <pc:sldMk cId="0" sldId="259"/>
            <ac:spMk id="286" creationId="{00000000-0000-0000-0000-000000000000}"/>
          </ac:spMkLst>
        </pc:spChg>
        <pc:spChg chg="mod">
          <ac:chgData name="abdelali irkha" userId="aecb6ea45e97d2bb" providerId="Windows Live" clId="Web-{C1B6FB4E-B930-457A-9903-D050A2F8D801}" dt="2023-09-19T12:44:21.807" v="247" actId="1076"/>
          <ac:spMkLst>
            <pc:docMk/>
            <pc:sldMk cId="0" sldId="259"/>
            <ac:spMk id="287" creationId="{00000000-0000-0000-0000-000000000000}"/>
          </ac:spMkLst>
        </pc:spChg>
        <pc:spChg chg="mod">
          <ac:chgData name="abdelali irkha" userId="aecb6ea45e97d2bb" providerId="Windows Live" clId="Web-{C1B6FB4E-B930-457A-9903-D050A2F8D801}" dt="2023-09-19T13:09:20.159" v="315" actId="20577"/>
          <ac:spMkLst>
            <pc:docMk/>
            <pc:sldMk cId="0" sldId="259"/>
            <ac:spMk id="289" creationId="{00000000-0000-0000-0000-000000000000}"/>
          </ac:spMkLst>
        </pc:spChg>
        <pc:spChg chg="mod">
          <ac:chgData name="abdelali irkha" userId="aecb6ea45e97d2bb" providerId="Windows Live" clId="Web-{C1B6FB4E-B930-457A-9903-D050A2F8D801}" dt="2023-09-19T12:47:04.171" v="260" actId="20577"/>
          <ac:spMkLst>
            <pc:docMk/>
            <pc:sldMk cId="0" sldId="259"/>
            <ac:spMk id="290" creationId="{00000000-0000-0000-0000-000000000000}"/>
          </ac:spMkLst>
        </pc:spChg>
        <pc:spChg chg="mod">
          <ac:chgData name="abdelali irkha" userId="aecb6ea45e97d2bb" providerId="Windows Live" clId="Web-{C1B6FB4E-B930-457A-9903-D050A2F8D801}" dt="2023-09-19T13:08:07.923" v="302" actId="20577"/>
          <ac:spMkLst>
            <pc:docMk/>
            <pc:sldMk cId="0" sldId="259"/>
            <ac:spMk id="292" creationId="{00000000-0000-0000-0000-000000000000}"/>
          </ac:spMkLst>
        </pc:spChg>
        <pc:spChg chg="mod">
          <ac:chgData name="abdelali irkha" userId="aecb6ea45e97d2bb" providerId="Windows Live" clId="Web-{C1B6FB4E-B930-457A-9903-D050A2F8D801}" dt="2023-09-19T13:03:18.931" v="299" actId="20577"/>
          <ac:spMkLst>
            <pc:docMk/>
            <pc:sldMk cId="0" sldId="259"/>
            <ac:spMk id="295" creationId="{00000000-0000-0000-0000-000000000000}"/>
          </ac:spMkLst>
        </pc:spChg>
      </pc:sldChg>
      <pc:sldChg chg="modSp">
        <pc:chgData name="abdelali irkha" userId="aecb6ea45e97d2bb" providerId="Windows Live" clId="Web-{C1B6FB4E-B930-457A-9903-D050A2F8D801}" dt="2023-09-19T13:12:46.087" v="354" actId="1076"/>
        <pc:sldMkLst>
          <pc:docMk/>
          <pc:sldMk cId="0" sldId="260"/>
        </pc:sldMkLst>
        <pc:spChg chg="mod">
          <ac:chgData name="abdelali irkha" userId="aecb6ea45e97d2bb" providerId="Windows Live" clId="Web-{C1B6FB4E-B930-457A-9903-D050A2F8D801}" dt="2023-09-19T13:11:31.069" v="338" actId="20577"/>
          <ac:spMkLst>
            <pc:docMk/>
            <pc:sldMk cId="0" sldId="260"/>
            <ac:spMk id="305" creationId="{00000000-0000-0000-0000-000000000000}"/>
          </ac:spMkLst>
        </pc:spChg>
        <pc:spChg chg="mod">
          <ac:chgData name="abdelali irkha" userId="aecb6ea45e97d2bb" providerId="Windows Live" clId="Web-{C1B6FB4E-B930-457A-9903-D050A2F8D801}" dt="2023-09-19T13:11:37.819" v="341" actId="20577"/>
          <ac:spMkLst>
            <pc:docMk/>
            <pc:sldMk cId="0" sldId="260"/>
            <ac:spMk id="308" creationId="{00000000-0000-0000-0000-000000000000}"/>
          </ac:spMkLst>
        </pc:spChg>
        <pc:spChg chg="mod">
          <ac:chgData name="abdelali irkha" userId="aecb6ea45e97d2bb" providerId="Windows Live" clId="Web-{C1B6FB4E-B930-457A-9903-D050A2F8D801}" dt="2023-09-19T13:12:46.087" v="354" actId="1076"/>
          <ac:spMkLst>
            <pc:docMk/>
            <pc:sldMk cId="0" sldId="260"/>
            <ac:spMk id="311" creationId="{00000000-0000-0000-0000-000000000000}"/>
          </ac:spMkLst>
        </pc:spChg>
      </pc:sldChg>
      <pc:sldChg chg="addSp delSp modSp addAnim">
        <pc:chgData name="abdelali irkha" userId="aecb6ea45e97d2bb" providerId="Windows Live" clId="Web-{C1B6FB4E-B930-457A-9903-D050A2F8D801}" dt="2023-09-19T13:25:28.873" v="436" actId="14100"/>
        <pc:sldMkLst>
          <pc:docMk/>
          <pc:sldMk cId="0" sldId="261"/>
        </pc:sldMkLst>
        <pc:spChg chg="add mod">
          <ac:chgData name="abdelali irkha" userId="aecb6ea45e97d2bb" providerId="Windows Live" clId="Web-{C1B6FB4E-B930-457A-9903-D050A2F8D801}" dt="2023-09-19T13:25:28.873" v="436" actId="14100"/>
          <ac:spMkLst>
            <pc:docMk/>
            <pc:sldMk cId="0" sldId="261"/>
            <ac:spMk id="6" creationId="{C62C2F92-B0A4-9ADB-863C-1BB3DB222ACA}"/>
          </ac:spMkLst>
        </pc:spChg>
        <pc:spChg chg="mod">
          <ac:chgData name="abdelali irkha" userId="aecb6ea45e97d2bb" providerId="Windows Live" clId="Web-{C1B6FB4E-B930-457A-9903-D050A2F8D801}" dt="2023-09-19T13:13:17.384" v="360" actId="20577"/>
          <ac:spMkLst>
            <pc:docMk/>
            <pc:sldMk cId="0" sldId="261"/>
            <ac:spMk id="322" creationId="{00000000-0000-0000-0000-000000000000}"/>
          </ac:spMkLst>
        </pc:spChg>
        <pc:spChg chg="mod">
          <ac:chgData name="abdelali irkha" userId="aecb6ea45e97d2bb" providerId="Windows Live" clId="Web-{C1B6FB4E-B930-457A-9903-D050A2F8D801}" dt="2023-09-19T13:24:18.027" v="431" actId="1076"/>
          <ac:spMkLst>
            <pc:docMk/>
            <pc:sldMk cId="0" sldId="261"/>
            <ac:spMk id="323" creationId="{00000000-0000-0000-0000-000000000000}"/>
          </ac:spMkLst>
        </pc:spChg>
        <pc:picChg chg="add mod">
          <ac:chgData name="abdelali irkha" userId="aecb6ea45e97d2bb" providerId="Windows Live" clId="Web-{C1B6FB4E-B930-457A-9903-D050A2F8D801}" dt="2023-09-19T13:13:36.432" v="362" actId="1076"/>
          <ac:picMkLst>
            <pc:docMk/>
            <pc:sldMk cId="0" sldId="261"/>
            <ac:picMk id="3" creationId="{3B8D9C7B-8A71-D57A-ADDE-14476D87CF19}"/>
          </ac:picMkLst>
        </pc:picChg>
        <pc:picChg chg="add del">
          <ac:chgData name="abdelali irkha" userId="aecb6ea45e97d2bb" providerId="Windows Live" clId="Web-{C1B6FB4E-B930-457A-9903-D050A2F8D801}" dt="2023-09-19T13:18:14.611" v="390"/>
          <ac:picMkLst>
            <pc:docMk/>
            <pc:sldMk cId="0" sldId="261"/>
            <ac:picMk id="4" creationId="{A4531920-A3F7-20AB-5BAD-E1FB5CAE2D02}"/>
          </ac:picMkLst>
        </pc:picChg>
      </pc:sldChg>
      <pc:sldChg chg="addSp delSp modSp delAnim">
        <pc:chgData name="abdelali irkha" userId="aecb6ea45e97d2bb" providerId="Windows Live" clId="Web-{C1B6FB4E-B930-457A-9903-D050A2F8D801}" dt="2023-09-19T13:35:52.170" v="458" actId="20577"/>
        <pc:sldMkLst>
          <pc:docMk/>
          <pc:sldMk cId="0" sldId="262"/>
        </pc:sldMkLst>
        <pc:spChg chg="mod">
          <ac:chgData name="abdelali irkha" userId="aecb6ea45e97d2bb" providerId="Windows Live" clId="Web-{C1B6FB4E-B930-457A-9903-D050A2F8D801}" dt="2023-09-19T13:35:09.638" v="453" actId="20577"/>
          <ac:spMkLst>
            <pc:docMk/>
            <pc:sldMk cId="0" sldId="262"/>
            <ac:spMk id="328" creationId="{00000000-0000-0000-0000-000000000000}"/>
          </ac:spMkLst>
        </pc:spChg>
        <pc:spChg chg="mod">
          <ac:chgData name="abdelali irkha" userId="aecb6ea45e97d2bb" providerId="Windows Live" clId="Web-{C1B6FB4E-B930-457A-9903-D050A2F8D801}" dt="2023-09-19T13:35:52.170" v="458" actId="20577"/>
          <ac:spMkLst>
            <pc:docMk/>
            <pc:sldMk cId="0" sldId="262"/>
            <ac:spMk id="329" creationId="{00000000-0000-0000-0000-000000000000}"/>
          </ac:spMkLst>
        </pc:spChg>
        <pc:spChg chg="mod">
          <ac:chgData name="abdelali irkha" userId="aecb6ea45e97d2bb" providerId="Windows Live" clId="Web-{C1B6FB4E-B930-457A-9903-D050A2F8D801}" dt="2023-09-19T13:16:42.876" v="387" actId="20577"/>
          <ac:spMkLst>
            <pc:docMk/>
            <pc:sldMk cId="0" sldId="262"/>
            <ac:spMk id="331" creationId="{00000000-0000-0000-0000-000000000000}"/>
          </ac:spMkLst>
        </pc:spChg>
        <pc:spChg chg="del">
          <ac:chgData name="abdelali irkha" userId="aecb6ea45e97d2bb" providerId="Windows Live" clId="Web-{C1B6FB4E-B930-457A-9903-D050A2F8D801}" dt="2023-09-19T13:16:22.514" v="384"/>
          <ac:spMkLst>
            <pc:docMk/>
            <pc:sldMk cId="0" sldId="262"/>
            <ac:spMk id="332" creationId="{00000000-0000-0000-0000-000000000000}"/>
          </ac:spMkLst>
        </pc:spChg>
        <pc:picChg chg="add mod">
          <ac:chgData name="abdelali irkha" userId="aecb6ea45e97d2bb" providerId="Windows Live" clId="Web-{C1B6FB4E-B930-457A-9903-D050A2F8D801}" dt="2023-09-19T13:16:22.389" v="383" actId="1076"/>
          <ac:picMkLst>
            <pc:docMk/>
            <pc:sldMk cId="0" sldId="262"/>
            <ac:picMk id="3" creationId="{74DD484B-C1C2-2666-E514-D365F7E9108F}"/>
          </ac:picMkLst>
        </pc:picChg>
      </pc:sldChg>
      <pc:sldChg chg="modSp ord">
        <pc:chgData name="abdelali irkha" userId="aecb6ea45e97d2bb" providerId="Windows Live" clId="Web-{C1B6FB4E-B930-457A-9903-D050A2F8D801}" dt="2023-09-19T13:21:44.085" v="412" actId="20577"/>
        <pc:sldMkLst>
          <pc:docMk/>
          <pc:sldMk cId="0" sldId="263"/>
        </pc:sldMkLst>
        <pc:spChg chg="mod">
          <ac:chgData name="abdelali irkha" userId="aecb6ea45e97d2bb" providerId="Windows Live" clId="Web-{C1B6FB4E-B930-457A-9903-D050A2F8D801}" dt="2023-09-19T13:21:44.085" v="412" actId="20577"/>
          <ac:spMkLst>
            <pc:docMk/>
            <pc:sldMk cId="0" sldId="263"/>
            <ac:spMk id="338" creationId="{00000000-0000-0000-0000-000000000000}"/>
          </ac:spMkLst>
        </pc:spChg>
      </pc:sldChg>
      <pc:sldChg chg="modSp ord">
        <pc:chgData name="abdelali irkha" userId="aecb6ea45e97d2bb" providerId="Windows Live" clId="Web-{C1B6FB4E-B930-457A-9903-D050A2F8D801}" dt="2023-09-19T13:48:30.175" v="557" actId="20577"/>
        <pc:sldMkLst>
          <pc:docMk/>
          <pc:sldMk cId="0" sldId="265"/>
        </pc:sldMkLst>
        <pc:spChg chg="mod">
          <ac:chgData name="abdelali irkha" userId="aecb6ea45e97d2bb" providerId="Windows Live" clId="Web-{C1B6FB4E-B930-457A-9903-D050A2F8D801}" dt="2023-09-19T13:31:50.555" v="452" actId="1076"/>
          <ac:spMkLst>
            <pc:docMk/>
            <pc:sldMk cId="0" sldId="265"/>
            <ac:spMk id="355" creationId="{00000000-0000-0000-0000-000000000000}"/>
          </ac:spMkLst>
        </pc:spChg>
        <pc:spChg chg="mod">
          <ac:chgData name="abdelali irkha" userId="aecb6ea45e97d2bb" providerId="Windows Live" clId="Web-{C1B6FB4E-B930-457A-9903-D050A2F8D801}" dt="2023-09-19T13:48:30.175" v="557" actId="20577"/>
          <ac:spMkLst>
            <pc:docMk/>
            <pc:sldMk cId="0" sldId="265"/>
            <ac:spMk id="356" creationId="{00000000-0000-0000-0000-000000000000}"/>
          </ac:spMkLst>
        </pc:spChg>
      </pc:sldChg>
      <pc:sldChg chg="addSp delSp modSp ord">
        <pc:chgData name="abdelali irkha" userId="aecb6ea45e97d2bb" providerId="Windows Live" clId="Web-{C1B6FB4E-B930-457A-9903-D050A2F8D801}" dt="2023-09-19T13:51:13.257" v="566"/>
        <pc:sldMkLst>
          <pc:docMk/>
          <pc:sldMk cId="0" sldId="266"/>
        </pc:sldMkLst>
        <pc:spChg chg="add del">
          <ac:chgData name="abdelali irkha" userId="aecb6ea45e97d2bb" providerId="Windows Live" clId="Web-{C1B6FB4E-B930-457A-9903-D050A2F8D801}" dt="2023-09-19T13:51:13.257" v="566"/>
          <ac:spMkLst>
            <pc:docMk/>
            <pc:sldMk cId="0" sldId="266"/>
            <ac:spMk id="3" creationId="{1E17EA73-7F25-9152-3500-3C6401FF9BC8}"/>
          </ac:spMkLst>
        </pc:spChg>
        <pc:spChg chg="mod">
          <ac:chgData name="abdelali irkha" userId="aecb6ea45e97d2bb" providerId="Windows Live" clId="Web-{C1B6FB4E-B930-457A-9903-D050A2F8D801}" dt="2023-09-19T13:50:35.912" v="564" actId="20577"/>
          <ac:spMkLst>
            <pc:docMk/>
            <pc:sldMk cId="0" sldId="266"/>
            <ac:spMk id="368" creationId="{00000000-0000-0000-0000-000000000000}"/>
          </ac:spMkLst>
        </pc:spChg>
        <pc:spChg chg="mod">
          <ac:chgData name="abdelali irkha" userId="aecb6ea45e97d2bb" providerId="Windows Live" clId="Web-{C1B6FB4E-B930-457A-9903-D050A2F8D801}" dt="2023-09-19T13:50:20.303" v="562" actId="20577"/>
          <ac:spMkLst>
            <pc:docMk/>
            <pc:sldMk cId="0" sldId="266"/>
            <ac:spMk id="369" creationId="{00000000-0000-0000-0000-000000000000}"/>
          </ac:spMkLst>
        </pc:spChg>
      </pc:sldChg>
      <pc:sldChg chg="modSp add replId">
        <pc:chgData name="abdelali irkha" userId="aecb6ea45e97d2bb" providerId="Windows Live" clId="Web-{C1B6FB4E-B930-457A-9903-D050A2F8D801}" dt="2023-09-19T13:44:09.918" v="493" actId="20577"/>
        <pc:sldMkLst>
          <pc:docMk/>
          <pc:sldMk cId="1710379750" sldId="344"/>
        </pc:sldMkLst>
        <pc:spChg chg="mod">
          <ac:chgData name="abdelali irkha" userId="aecb6ea45e97d2bb" providerId="Windows Live" clId="Web-{C1B6FB4E-B930-457A-9903-D050A2F8D801}" dt="2023-09-19T13:37:10.907" v="466" actId="1076"/>
          <ac:spMkLst>
            <pc:docMk/>
            <pc:sldMk cId="1710379750" sldId="344"/>
            <ac:spMk id="328" creationId="{00000000-0000-0000-0000-000000000000}"/>
          </ac:spMkLst>
        </pc:spChg>
        <pc:spChg chg="mod">
          <ac:chgData name="abdelali irkha" userId="aecb6ea45e97d2bb" providerId="Windows Live" clId="Web-{C1B6FB4E-B930-457A-9903-D050A2F8D801}" dt="2023-09-19T13:44:09.918" v="493" actId="20577"/>
          <ac:spMkLst>
            <pc:docMk/>
            <pc:sldMk cId="1710379750" sldId="344"/>
            <ac:spMk id="329" creationId="{00000000-0000-0000-0000-000000000000}"/>
          </ac:spMkLst>
        </pc:spChg>
      </pc:sldChg>
      <pc:sldChg chg="add del replId">
        <pc:chgData name="abdelali irkha" userId="aecb6ea45e97d2bb" providerId="Windows Live" clId="Web-{C1B6FB4E-B930-457A-9903-D050A2F8D801}" dt="2023-09-19T13:43:20.104" v="485"/>
        <pc:sldMkLst>
          <pc:docMk/>
          <pc:sldMk cId="254666199" sldId="345"/>
        </pc:sldMkLst>
      </pc:sldChg>
      <pc:sldChg chg="modSp add del replId addAnim delAnim">
        <pc:chgData name="abdelali irkha" userId="aecb6ea45e97d2bb" providerId="Windows Live" clId="Web-{C1B6FB4E-B930-457A-9903-D050A2F8D801}" dt="2023-09-19T13:38:37.690" v="472"/>
        <pc:sldMkLst>
          <pc:docMk/>
          <pc:sldMk cId="328746910" sldId="345"/>
        </pc:sldMkLst>
        <pc:spChg chg="mod">
          <ac:chgData name="abdelali irkha" userId="aecb6ea45e97d2bb" providerId="Windows Live" clId="Web-{C1B6FB4E-B930-457A-9903-D050A2F8D801}" dt="2023-09-19T13:38:26.471" v="471" actId="20577"/>
          <ac:spMkLst>
            <pc:docMk/>
            <pc:sldMk cId="328746910" sldId="345"/>
            <ac:spMk id="329" creationId="{00000000-0000-0000-0000-000000000000}"/>
          </ac:spMkLst>
        </pc:spChg>
      </pc:sldChg>
      <pc:sldChg chg="modSp add replId">
        <pc:chgData name="abdelali irkha" userId="aecb6ea45e97d2bb" providerId="Windows Live" clId="Web-{C1B6FB4E-B930-457A-9903-D050A2F8D801}" dt="2023-09-19T13:44:35.653" v="495" actId="20577"/>
        <pc:sldMkLst>
          <pc:docMk/>
          <pc:sldMk cId="2093799295" sldId="345"/>
        </pc:sldMkLst>
        <pc:spChg chg="mod">
          <ac:chgData name="abdelali irkha" userId="aecb6ea45e97d2bb" providerId="Windows Live" clId="Web-{C1B6FB4E-B930-457A-9903-D050A2F8D801}" dt="2023-09-19T13:44:35.653" v="495" actId="20577"/>
          <ac:spMkLst>
            <pc:docMk/>
            <pc:sldMk cId="2093799295" sldId="345"/>
            <ac:spMk id="329" creationId="{00000000-0000-0000-0000-000000000000}"/>
          </ac:spMkLst>
        </pc:spChg>
      </pc:sldChg>
      <pc:sldChg chg="add del replId">
        <pc:chgData name="abdelali irkha" userId="aecb6ea45e97d2bb" providerId="Windows Live" clId="Web-{C1B6FB4E-B930-457A-9903-D050A2F8D801}" dt="2023-09-19T13:41:40.664" v="483"/>
        <pc:sldMkLst>
          <pc:docMk/>
          <pc:sldMk cId="4228842172" sldId="345"/>
        </pc:sldMkLst>
      </pc:sldChg>
      <pc:sldChg chg="modSp add replId">
        <pc:chgData name="abdelali irkha" userId="aecb6ea45e97d2bb" providerId="Windows Live" clId="Web-{C1B6FB4E-B930-457A-9903-D050A2F8D801}" dt="2023-09-19T13:45:14.076" v="502" actId="14100"/>
        <pc:sldMkLst>
          <pc:docMk/>
          <pc:sldMk cId="1574604335" sldId="346"/>
        </pc:sldMkLst>
        <pc:spChg chg="mod">
          <ac:chgData name="abdelali irkha" userId="aecb6ea45e97d2bb" providerId="Windows Live" clId="Web-{C1B6FB4E-B930-457A-9903-D050A2F8D801}" dt="2023-09-19T13:45:14.076" v="502" actId="14100"/>
          <ac:spMkLst>
            <pc:docMk/>
            <pc:sldMk cId="1574604335" sldId="346"/>
            <ac:spMk id="329" creationId="{00000000-0000-0000-0000-000000000000}"/>
          </ac:spMkLst>
        </pc:spChg>
      </pc:sldChg>
      <pc:sldChg chg="add ord replId">
        <pc:chgData name="abdelali irkha" userId="aecb6ea45e97d2bb" providerId="Windows Live" clId="Web-{C1B6FB4E-B930-457A-9903-D050A2F8D801}" dt="2023-09-19T13:48:51.066" v="559"/>
        <pc:sldMkLst>
          <pc:docMk/>
          <pc:sldMk cId="1752463255" sldId="347"/>
        </pc:sldMkLst>
      </pc:sldChg>
    </pc:docChg>
  </pc:docChgLst>
  <pc:docChgLst>
    <pc:chgData name="abdelali irkha" userId="aecb6ea45e97d2bb" providerId="Windows Live" clId="Web-{5E92B4F6-802E-4058-A67F-6793E62B8E07}"/>
    <pc:docChg chg="addSld modSld sldOrd">
      <pc:chgData name="abdelali irkha" userId="aecb6ea45e97d2bb" providerId="Windows Live" clId="Web-{5E92B4F6-802E-4058-A67F-6793E62B8E07}" dt="2023-09-20T21:29:27.986" v="414" actId="1076"/>
      <pc:docMkLst>
        <pc:docMk/>
      </pc:docMkLst>
      <pc:sldChg chg="addSp delSp modSp">
        <pc:chgData name="abdelali irkha" userId="aecb6ea45e97d2bb" providerId="Windows Live" clId="Web-{5E92B4F6-802E-4058-A67F-6793E62B8E07}" dt="2023-09-20T14:00:21.865" v="97"/>
        <pc:sldMkLst>
          <pc:docMk/>
          <pc:sldMk cId="0" sldId="258"/>
        </pc:sldMkLst>
        <pc:spChg chg="add mod">
          <ac:chgData name="abdelali irkha" userId="aecb6ea45e97d2bb" providerId="Windows Live" clId="Web-{5E92B4F6-802E-4058-A67F-6793E62B8E07}" dt="2023-09-20T14:00:20.083" v="96" actId="1076"/>
          <ac:spMkLst>
            <pc:docMk/>
            <pc:sldMk cId="0" sldId="258"/>
            <ac:spMk id="2" creationId="{74CE33CD-76D1-9A3C-14C3-BE41772A0174}"/>
          </ac:spMkLst>
        </pc:spChg>
        <pc:spChg chg="del">
          <ac:chgData name="abdelali irkha" userId="aecb6ea45e97d2bb" providerId="Windows Live" clId="Web-{5E92B4F6-802E-4058-A67F-6793E62B8E07}" dt="2023-09-20T14:00:21.865" v="97"/>
          <ac:spMkLst>
            <pc:docMk/>
            <pc:sldMk cId="0" sldId="258"/>
            <ac:spMk id="3" creationId="{2558E5FF-DA61-11A5-7FBD-406BA8F12080}"/>
          </ac:spMkLst>
        </pc:spChg>
        <pc:spChg chg="add del mod">
          <ac:chgData name="abdelali irkha" userId="aecb6ea45e97d2bb" providerId="Windows Live" clId="Web-{5E92B4F6-802E-4058-A67F-6793E62B8E07}" dt="2023-09-20T14:00:05.989" v="94"/>
          <ac:spMkLst>
            <pc:docMk/>
            <pc:sldMk cId="0" sldId="258"/>
            <ac:spMk id="4" creationId="{74CE33CD-76D1-9A3C-14C3-BE41772A0174}"/>
          </ac:spMkLst>
        </pc:spChg>
      </pc:sldChg>
      <pc:sldChg chg="modSp">
        <pc:chgData name="abdelali irkha" userId="aecb6ea45e97d2bb" providerId="Windows Live" clId="Web-{5E92B4F6-802E-4058-A67F-6793E62B8E07}" dt="2023-09-20T14:03:17.996" v="139" actId="1076"/>
        <pc:sldMkLst>
          <pc:docMk/>
          <pc:sldMk cId="0" sldId="260"/>
        </pc:sldMkLst>
        <pc:spChg chg="mod">
          <ac:chgData name="abdelali irkha" userId="aecb6ea45e97d2bb" providerId="Windows Live" clId="Web-{5E92B4F6-802E-4058-A67F-6793E62B8E07}" dt="2023-09-20T14:00:52.632" v="100" actId="1076"/>
          <ac:spMkLst>
            <pc:docMk/>
            <pc:sldMk cId="0" sldId="260"/>
            <ac:spMk id="306" creationId="{00000000-0000-0000-0000-000000000000}"/>
          </ac:spMkLst>
        </pc:spChg>
        <pc:spChg chg="mod">
          <ac:chgData name="abdelali irkha" userId="aecb6ea45e97d2bb" providerId="Windows Live" clId="Web-{5E92B4F6-802E-4058-A67F-6793E62B8E07}" dt="2023-09-20T14:02:06.791" v="118" actId="1076"/>
          <ac:spMkLst>
            <pc:docMk/>
            <pc:sldMk cId="0" sldId="260"/>
            <ac:spMk id="309" creationId="{00000000-0000-0000-0000-000000000000}"/>
          </ac:spMkLst>
        </pc:spChg>
        <pc:spChg chg="mod">
          <ac:chgData name="abdelali irkha" userId="aecb6ea45e97d2bb" providerId="Windows Live" clId="Web-{5E92B4F6-802E-4058-A67F-6793E62B8E07}" dt="2023-09-20T14:03:17.996" v="139" actId="1076"/>
          <ac:spMkLst>
            <pc:docMk/>
            <pc:sldMk cId="0" sldId="260"/>
            <ac:spMk id="312" creationId="{00000000-0000-0000-0000-000000000000}"/>
          </ac:spMkLst>
        </pc:spChg>
      </pc:sldChg>
      <pc:sldChg chg="modSp">
        <pc:chgData name="abdelali irkha" userId="aecb6ea45e97d2bb" providerId="Windows Live" clId="Web-{5E92B4F6-802E-4058-A67F-6793E62B8E07}" dt="2023-09-20T19:36:52.523" v="386" actId="1076"/>
        <pc:sldMkLst>
          <pc:docMk/>
          <pc:sldMk cId="0" sldId="262"/>
        </pc:sldMkLst>
        <pc:spChg chg="mod">
          <ac:chgData name="abdelali irkha" userId="aecb6ea45e97d2bb" providerId="Windows Live" clId="Web-{5E92B4F6-802E-4058-A67F-6793E62B8E07}" dt="2023-09-20T19:36:52.523" v="386" actId="1076"/>
          <ac:spMkLst>
            <pc:docMk/>
            <pc:sldMk cId="0" sldId="262"/>
            <ac:spMk id="329" creationId="{00000000-0000-0000-0000-000000000000}"/>
          </ac:spMkLst>
        </pc:spChg>
      </pc:sldChg>
      <pc:sldChg chg="modSp ord">
        <pc:chgData name="abdelali irkha" userId="aecb6ea45e97d2bb" providerId="Windows Live" clId="Web-{5E92B4F6-802E-4058-A67F-6793E62B8E07}" dt="2023-09-20T21:29:08.844" v="409" actId="20577"/>
        <pc:sldMkLst>
          <pc:docMk/>
          <pc:sldMk cId="0" sldId="265"/>
        </pc:sldMkLst>
        <pc:spChg chg="mod">
          <ac:chgData name="abdelali irkha" userId="aecb6ea45e97d2bb" providerId="Windows Live" clId="Web-{5E92B4F6-802E-4058-A67F-6793E62B8E07}" dt="2023-09-20T21:29:08.844" v="409" actId="20577"/>
          <ac:spMkLst>
            <pc:docMk/>
            <pc:sldMk cId="0" sldId="265"/>
            <ac:spMk id="355" creationId="{00000000-0000-0000-0000-000000000000}"/>
          </ac:spMkLst>
        </pc:spChg>
        <pc:spChg chg="mod">
          <ac:chgData name="abdelali irkha" userId="aecb6ea45e97d2bb" providerId="Windows Live" clId="Web-{5E92B4F6-802E-4058-A67F-6793E62B8E07}" dt="2023-09-20T19:33:37.871" v="379" actId="20577"/>
          <ac:spMkLst>
            <pc:docMk/>
            <pc:sldMk cId="0" sldId="265"/>
            <ac:spMk id="356" creationId="{00000000-0000-0000-0000-000000000000}"/>
          </ac:spMkLst>
        </pc:spChg>
        <pc:spChg chg="mod">
          <ac:chgData name="abdelali irkha" userId="aecb6ea45e97d2bb" providerId="Windows Live" clId="Web-{5E92B4F6-802E-4058-A67F-6793E62B8E07}" dt="2023-09-20T19:33:17.463" v="375" actId="20577"/>
          <ac:spMkLst>
            <pc:docMk/>
            <pc:sldMk cId="0" sldId="265"/>
            <ac:spMk id="357" creationId="{00000000-0000-0000-0000-000000000000}"/>
          </ac:spMkLst>
        </pc:spChg>
      </pc:sldChg>
      <pc:sldChg chg="modSp">
        <pc:chgData name="abdelali irkha" userId="aecb6ea45e97d2bb" providerId="Windows Live" clId="Web-{5E92B4F6-802E-4058-A67F-6793E62B8E07}" dt="2023-09-20T19:46:53.213" v="400" actId="14100"/>
        <pc:sldMkLst>
          <pc:docMk/>
          <pc:sldMk cId="0" sldId="268"/>
        </pc:sldMkLst>
        <pc:spChg chg="mod">
          <ac:chgData name="abdelali irkha" userId="aecb6ea45e97d2bb" providerId="Windows Live" clId="Web-{5E92B4F6-802E-4058-A67F-6793E62B8E07}" dt="2023-09-20T19:46:53.213" v="400" actId="14100"/>
          <ac:spMkLst>
            <pc:docMk/>
            <pc:sldMk cId="0" sldId="268"/>
            <ac:spMk id="406" creationId="{00000000-0000-0000-0000-000000000000}"/>
          </ac:spMkLst>
        </pc:spChg>
        <pc:spChg chg="mod">
          <ac:chgData name="abdelali irkha" userId="aecb6ea45e97d2bb" providerId="Windows Live" clId="Web-{5E92B4F6-802E-4058-A67F-6793E62B8E07}" dt="2023-09-20T19:46:42.353" v="399" actId="14100"/>
          <ac:spMkLst>
            <pc:docMk/>
            <pc:sldMk cId="0" sldId="268"/>
            <ac:spMk id="409" creationId="{00000000-0000-0000-0000-000000000000}"/>
          </ac:spMkLst>
        </pc:spChg>
      </pc:sldChg>
      <pc:sldChg chg="modSp">
        <pc:chgData name="abdelali irkha" userId="aecb6ea45e97d2bb" providerId="Windows Live" clId="Web-{5E92B4F6-802E-4058-A67F-6793E62B8E07}" dt="2023-09-20T13:48:34.870" v="9" actId="1076"/>
        <pc:sldMkLst>
          <pc:docMk/>
          <pc:sldMk cId="0" sldId="278"/>
        </pc:sldMkLst>
        <pc:spChg chg="mod">
          <ac:chgData name="abdelali irkha" userId="aecb6ea45e97d2bb" providerId="Windows Live" clId="Web-{5E92B4F6-802E-4058-A67F-6793E62B8E07}" dt="2023-09-20T13:48:34.870" v="9" actId="1076"/>
          <ac:spMkLst>
            <pc:docMk/>
            <pc:sldMk cId="0" sldId="278"/>
            <ac:spMk id="757" creationId="{00000000-0000-0000-0000-000000000000}"/>
          </ac:spMkLst>
        </pc:spChg>
      </pc:sldChg>
      <pc:sldChg chg="addSp delSp modSp ord">
        <pc:chgData name="abdelali irkha" userId="aecb6ea45e97d2bb" providerId="Windows Live" clId="Web-{5E92B4F6-802E-4058-A67F-6793E62B8E07}" dt="2023-09-20T14:12:43.283" v="186" actId="1076"/>
        <pc:sldMkLst>
          <pc:docMk/>
          <pc:sldMk cId="0" sldId="280"/>
        </pc:sldMkLst>
        <pc:spChg chg="mod">
          <ac:chgData name="abdelali irkha" userId="aecb6ea45e97d2bb" providerId="Windows Live" clId="Web-{5E92B4F6-802E-4058-A67F-6793E62B8E07}" dt="2023-09-20T13:55:28.166" v="70"/>
          <ac:spMkLst>
            <pc:docMk/>
            <pc:sldMk cId="0" sldId="280"/>
            <ac:spMk id="2" creationId="{A5385E1A-7C0C-CB8F-889D-D54488A2C833}"/>
          </ac:spMkLst>
        </pc:spChg>
        <pc:spChg chg="add mod">
          <ac:chgData name="abdelali irkha" userId="aecb6ea45e97d2bb" providerId="Windows Live" clId="Web-{5E92B4F6-802E-4058-A67F-6793E62B8E07}" dt="2023-09-20T13:53:16.755" v="54" actId="14100"/>
          <ac:spMkLst>
            <pc:docMk/>
            <pc:sldMk cId="0" sldId="280"/>
            <ac:spMk id="3" creationId="{2E200089-9F29-F511-BD0A-ADB9D6B300CA}"/>
          </ac:spMkLst>
        </pc:spChg>
        <pc:spChg chg="add mod">
          <ac:chgData name="abdelali irkha" userId="aecb6ea45e97d2bb" providerId="Windows Live" clId="Web-{5E92B4F6-802E-4058-A67F-6793E62B8E07}" dt="2023-09-20T14:12:43.283" v="185" actId="1076"/>
          <ac:spMkLst>
            <pc:docMk/>
            <pc:sldMk cId="0" sldId="280"/>
            <ac:spMk id="5" creationId="{44ADE591-6CC6-824B-D4A3-EECE06633032}"/>
          </ac:spMkLst>
        </pc:spChg>
        <pc:spChg chg="add mod">
          <ac:chgData name="abdelali irkha" userId="aecb6ea45e97d2bb" providerId="Windows Live" clId="Web-{5E92B4F6-802E-4058-A67F-6793E62B8E07}" dt="2023-09-20T14:12:43.283" v="186" actId="1076"/>
          <ac:spMkLst>
            <pc:docMk/>
            <pc:sldMk cId="0" sldId="280"/>
            <ac:spMk id="7" creationId="{E31AED66-500B-F44F-885D-9757C962A7C2}"/>
          </ac:spMkLst>
        </pc:spChg>
        <pc:spChg chg="mod">
          <ac:chgData name="abdelali irkha" userId="aecb6ea45e97d2bb" providerId="Windows Live" clId="Web-{5E92B4F6-802E-4058-A67F-6793E62B8E07}" dt="2023-09-20T13:52:32.066" v="48" actId="1076"/>
          <ac:spMkLst>
            <pc:docMk/>
            <pc:sldMk cId="0" sldId="280"/>
            <ac:spMk id="814" creationId="{00000000-0000-0000-0000-000000000000}"/>
          </ac:spMkLst>
        </pc:spChg>
        <pc:spChg chg="mod">
          <ac:chgData name="abdelali irkha" userId="aecb6ea45e97d2bb" providerId="Windows Live" clId="Web-{5E92B4F6-802E-4058-A67F-6793E62B8E07}" dt="2023-09-20T13:52:49.457" v="49" actId="1076"/>
          <ac:spMkLst>
            <pc:docMk/>
            <pc:sldMk cId="0" sldId="280"/>
            <ac:spMk id="816" creationId="{00000000-0000-0000-0000-000000000000}"/>
          </ac:spMkLst>
        </pc:spChg>
        <pc:spChg chg="del mod">
          <ac:chgData name="abdelali irkha" userId="aecb6ea45e97d2bb" providerId="Windows Live" clId="Web-{5E92B4F6-802E-4058-A67F-6793E62B8E07}" dt="2023-09-20T13:52:08.393" v="41"/>
          <ac:spMkLst>
            <pc:docMk/>
            <pc:sldMk cId="0" sldId="280"/>
            <ac:spMk id="818" creationId="{00000000-0000-0000-0000-000000000000}"/>
          </ac:spMkLst>
        </pc:spChg>
        <pc:spChg chg="mod">
          <ac:chgData name="abdelali irkha" userId="aecb6ea45e97d2bb" providerId="Windows Live" clId="Web-{5E92B4F6-802E-4058-A67F-6793E62B8E07}" dt="2023-09-20T13:53:41.084" v="55" actId="1076"/>
          <ac:spMkLst>
            <pc:docMk/>
            <pc:sldMk cId="0" sldId="280"/>
            <ac:spMk id="820" creationId="{00000000-0000-0000-0000-000000000000}"/>
          </ac:spMkLst>
        </pc:spChg>
        <pc:spChg chg="mod">
          <ac:chgData name="abdelali irkha" userId="aecb6ea45e97d2bb" providerId="Windows Live" clId="Web-{5E92B4F6-802E-4058-A67F-6793E62B8E07}" dt="2023-09-20T13:54:47.696" v="66" actId="20577"/>
          <ac:spMkLst>
            <pc:docMk/>
            <pc:sldMk cId="0" sldId="280"/>
            <ac:spMk id="822" creationId="{00000000-0000-0000-0000-000000000000}"/>
          </ac:spMkLst>
        </pc:spChg>
      </pc:sldChg>
      <pc:sldChg chg="modSp">
        <pc:chgData name="abdelali irkha" userId="aecb6ea45e97d2bb" providerId="Windows Live" clId="Web-{5E92B4F6-802E-4058-A67F-6793E62B8E07}" dt="2023-09-20T20:28:14.433" v="407" actId="20577"/>
        <pc:sldMkLst>
          <pc:docMk/>
          <pc:sldMk cId="0" sldId="283"/>
        </pc:sldMkLst>
        <pc:spChg chg="mod">
          <ac:chgData name="abdelali irkha" userId="aecb6ea45e97d2bb" providerId="Windows Live" clId="Web-{5E92B4F6-802E-4058-A67F-6793E62B8E07}" dt="2023-09-20T20:26:58.163" v="405" actId="20577"/>
          <ac:spMkLst>
            <pc:docMk/>
            <pc:sldMk cId="0" sldId="283"/>
            <ac:spMk id="934" creationId="{00000000-0000-0000-0000-000000000000}"/>
          </ac:spMkLst>
        </pc:spChg>
        <pc:spChg chg="mod">
          <ac:chgData name="abdelali irkha" userId="aecb6ea45e97d2bb" providerId="Windows Live" clId="Web-{5E92B4F6-802E-4058-A67F-6793E62B8E07}" dt="2023-09-20T14:24:43.466" v="192" actId="1076"/>
          <ac:spMkLst>
            <pc:docMk/>
            <pc:sldMk cId="0" sldId="283"/>
            <ac:spMk id="935" creationId="{00000000-0000-0000-0000-000000000000}"/>
          </ac:spMkLst>
        </pc:spChg>
        <pc:spChg chg="mod">
          <ac:chgData name="abdelali irkha" userId="aecb6ea45e97d2bb" providerId="Windows Live" clId="Web-{5E92B4F6-802E-4058-A67F-6793E62B8E07}" dt="2023-09-20T14:24:17.402" v="188" actId="1076"/>
          <ac:spMkLst>
            <pc:docMk/>
            <pc:sldMk cId="0" sldId="283"/>
            <ac:spMk id="937" creationId="{00000000-0000-0000-0000-000000000000}"/>
          </ac:spMkLst>
        </pc:spChg>
        <pc:spChg chg="mod">
          <ac:chgData name="abdelali irkha" userId="aecb6ea45e97d2bb" providerId="Windows Live" clId="Web-{5E92B4F6-802E-4058-A67F-6793E62B8E07}" dt="2023-09-20T20:28:14.433" v="407" actId="20577"/>
          <ac:spMkLst>
            <pc:docMk/>
            <pc:sldMk cId="0" sldId="283"/>
            <ac:spMk id="938" creationId="{00000000-0000-0000-0000-000000000000}"/>
          </ac:spMkLst>
        </pc:spChg>
        <pc:spChg chg="mod">
          <ac:chgData name="abdelali irkha" userId="aecb6ea45e97d2bb" providerId="Windows Live" clId="Web-{5E92B4F6-802E-4058-A67F-6793E62B8E07}" dt="2023-09-20T14:24:14.902" v="187" actId="1076"/>
          <ac:spMkLst>
            <pc:docMk/>
            <pc:sldMk cId="0" sldId="283"/>
            <ac:spMk id="939" creationId="{00000000-0000-0000-0000-000000000000}"/>
          </ac:spMkLst>
        </pc:spChg>
      </pc:sldChg>
      <pc:sldChg chg="addSp modSp">
        <pc:chgData name="abdelali irkha" userId="aecb6ea45e97d2bb" providerId="Windows Live" clId="Web-{5E92B4F6-802E-4058-A67F-6793E62B8E07}" dt="2023-09-20T13:59:01.237" v="90" actId="20577"/>
        <pc:sldMkLst>
          <pc:docMk/>
          <pc:sldMk cId="0" sldId="288"/>
        </pc:sldMkLst>
        <pc:spChg chg="add mod">
          <ac:chgData name="abdelali irkha" userId="aecb6ea45e97d2bb" providerId="Windows Live" clId="Web-{5E92B4F6-802E-4058-A67F-6793E62B8E07}" dt="2023-09-20T13:57:53.875" v="75" actId="1076"/>
          <ac:spMkLst>
            <pc:docMk/>
            <pc:sldMk cId="0" sldId="288"/>
            <ac:spMk id="3" creationId="{F4F48258-1E0F-A2C7-1911-0897197F5CB6}"/>
          </ac:spMkLst>
        </pc:spChg>
        <pc:spChg chg="add mod">
          <ac:chgData name="abdelali irkha" userId="aecb6ea45e97d2bb" providerId="Windows Live" clId="Web-{5E92B4F6-802E-4058-A67F-6793E62B8E07}" dt="2023-09-20T13:58:22.954" v="81" actId="1076"/>
          <ac:spMkLst>
            <pc:docMk/>
            <pc:sldMk cId="0" sldId="288"/>
            <ac:spMk id="5" creationId="{AA89EC30-7F1A-97B0-EDD0-95A18A264CC0}"/>
          </ac:spMkLst>
        </pc:spChg>
        <pc:spChg chg="add mod">
          <ac:chgData name="abdelali irkha" userId="aecb6ea45e97d2bb" providerId="Windows Live" clId="Web-{5E92B4F6-802E-4058-A67F-6793E62B8E07}" dt="2023-09-20T13:58:26.142" v="86" actId="20577"/>
          <ac:spMkLst>
            <pc:docMk/>
            <pc:sldMk cId="0" sldId="288"/>
            <ac:spMk id="7" creationId="{21A58B0C-218C-E74F-E266-E7555C6F41BB}"/>
          </ac:spMkLst>
        </pc:spChg>
        <pc:spChg chg="mod">
          <ac:chgData name="abdelali irkha" userId="aecb6ea45e97d2bb" providerId="Windows Live" clId="Web-{5E92B4F6-802E-4058-A67F-6793E62B8E07}" dt="2023-09-20T13:59:01.237" v="90" actId="20577"/>
          <ac:spMkLst>
            <pc:docMk/>
            <pc:sldMk cId="0" sldId="288"/>
            <ac:spMk id="1015" creationId="{00000000-0000-0000-0000-000000000000}"/>
          </ac:spMkLst>
        </pc:spChg>
      </pc:sldChg>
      <pc:sldChg chg="addSp modSp addAnim">
        <pc:chgData name="abdelali irkha" userId="aecb6ea45e97d2bb" providerId="Windows Live" clId="Web-{5E92B4F6-802E-4058-A67F-6793E62B8E07}" dt="2023-09-20T14:06:05.909" v="160" actId="1076"/>
        <pc:sldMkLst>
          <pc:docMk/>
          <pc:sldMk cId="0" sldId="289"/>
        </pc:sldMkLst>
        <pc:spChg chg="add mod">
          <ac:chgData name="abdelali irkha" userId="aecb6ea45e97d2bb" providerId="Windows Live" clId="Web-{5E92B4F6-802E-4058-A67F-6793E62B8E07}" dt="2023-09-20T14:04:29.327" v="147" actId="1076"/>
          <ac:spMkLst>
            <pc:docMk/>
            <pc:sldMk cId="0" sldId="289"/>
            <ac:spMk id="3" creationId="{5446E3F2-D653-1C76-8A4A-416AC9E24C3F}"/>
          </ac:spMkLst>
        </pc:spChg>
        <pc:spChg chg="add mod">
          <ac:chgData name="abdelali irkha" userId="aecb6ea45e97d2bb" providerId="Windows Live" clId="Web-{5E92B4F6-802E-4058-A67F-6793E62B8E07}" dt="2023-09-20T14:04:49.609" v="150" actId="14100"/>
          <ac:spMkLst>
            <pc:docMk/>
            <pc:sldMk cId="0" sldId="289"/>
            <ac:spMk id="6" creationId="{1C16FCCB-A09F-934D-E3E6-F335981E8B4F}"/>
          </ac:spMkLst>
        </pc:spChg>
        <pc:spChg chg="add mod">
          <ac:chgData name="abdelali irkha" userId="aecb6ea45e97d2bb" providerId="Windows Live" clId="Web-{5E92B4F6-802E-4058-A67F-6793E62B8E07}" dt="2023-09-20T14:05:38.736" v="156" actId="14100"/>
          <ac:spMkLst>
            <pc:docMk/>
            <pc:sldMk cId="0" sldId="289"/>
            <ac:spMk id="8" creationId="{E693CD89-BE0E-9E8A-DDF1-A87F596E20F8}"/>
          </ac:spMkLst>
        </pc:spChg>
        <pc:spChg chg="add mod">
          <ac:chgData name="abdelali irkha" userId="aecb6ea45e97d2bb" providerId="Windows Live" clId="Web-{5E92B4F6-802E-4058-A67F-6793E62B8E07}" dt="2023-09-20T14:05:55.330" v="159" actId="1076"/>
          <ac:spMkLst>
            <pc:docMk/>
            <pc:sldMk cId="0" sldId="289"/>
            <ac:spMk id="10" creationId="{630C848E-6432-F5A4-5C92-50F278084E2C}"/>
          </ac:spMkLst>
        </pc:spChg>
        <pc:spChg chg="mod">
          <ac:chgData name="abdelali irkha" userId="aecb6ea45e97d2bb" providerId="Windows Live" clId="Web-{5E92B4F6-802E-4058-A67F-6793E62B8E07}" dt="2023-09-20T14:05:15.782" v="154" actId="14100"/>
          <ac:spMkLst>
            <pc:docMk/>
            <pc:sldMk cId="0" sldId="289"/>
            <ac:spMk id="1047" creationId="{00000000-0000-0000-0000-000000000000}"/>
          </ac:spMkLst>
        </pc:spChg>
        <pc:picChg chg="mod">
          <ac:chgData name="abdelali irkha" userId="aecb6ea45e97d2bb" providerId="Windows Live" clId="Web-{5E92B4F6-802E-4058-A67F-6793E62B8E07}" dt="2023-09-20T14:06:05.909" v="160" actId="1076"/>
          <ac:picMkLst>
            <pc:docMk/>
            <pc:sldMk cId="0" sldId="289"/>
            <ac:picMk id="4" creationId="{72358076-C83D-903D-8722-06AD3D47872E}"/>
          </ac:picMkLst>
        </pc:picChg>
      </pc:sldChg>
      <pc:sldChg chg="modSp">
        <pc:chgData name="abdelali irkha" userId="aecb6ea45e97d2bb" providerId="Windows Live" clId="Web-{5E92B4F6-802E-4058-A67F-6793E62B8E07}" dt="2023-09-20T14:06:39.410" v="163" actId="1076"/>
        <pc:sldMkLst>
          <pc:docMk/>
          <pc:sldMk cId="0" sldId="314"/>
        </pc:sldMkLst>
        <pc:spChg chg="mod">
          <ac:chgData name="abdelali irkha" userId="aecb6ea45e97d2bb" providerId="Windows Live" clId="Web-{5E92B4F6-802E-4058-A67F-6793E62B8E07}" dt="2023-09-20T14:06:39.410" v="163" actId="1076"/>
          <ac:spMkLst>
            <pc:docMk/>
            <pc:sldMk cId="0" sldId="314"/>
            <ac:spMk id="1761" creationId="{00000000-0000-0000-0000-000000000000}"/>
          </ac:spMkLst>
        </pc:spChg>
      </pc:sldChg>
      <pc:sldChg chg="addSp modSp">
        <pc:chgData name="abdelali irkha" userId="aecb6ea45e97d2bb" providerId="Windows Live" clId="Web-{5E92B4F6-802E-4058-A67F-6793E62B8E07}" dt="2023-09-20T14:07:06.802" v="166" actId="14100"/>
        <pc:sldMkLst>
          <pc:docMk/>
          <pc:sldMk cId="0" sldId="320"/>
        </pc:sldMkLst>
        <pc:spChg chg="add mod">
          <ac:chgData name="abdelali irkha" userId="aecb6ea45e97d2bb" providerId="Windows Live" clId="Web-{5E92B4F6-802E-4058-A67F-6793E62B8E07}" dt="2023-09-20T14:07:06.802" v="166" actId="14100"/>
          <ac:spMkLst>
            <pc:docMk/>
            <pc:sldMk cId="0" sldId="320"/>
            <ac:spMk id="3" creationId="{8D3EC33D-CBAA-363F-CA78-F3D69400A273}"/>
          </ac:spMkLst>
        </pc:spChg>
        <pc:spChg chg="mod">
          <ac:chgData name="abdelali irkha" userId="aecb6ea45e97d2bb" providerId="Windows Live" clId="Web-{5E92B4F6-802E-4058-A67F-6793E62B8E07}" dt="2023-09-20T14:07:00.848" v="165" actId="20577"/>
          <ac:spMkLst>
            <pc:docMk/>
            <pc:sldMk cId="0" sldId="320"/>
            <ac:spMk id="5" creationId="{A6CC6548-CADF-111E-339A-D509AE490BB6}"/>
          </ac:spMkLst>
        </pc:spChg>
      </pc:sldChg>
      <pc:sldChg chg="addSp delSp modSp">
        <pc:chgData name="abdelali irkha" userId="aecb6ea45e97d2bb" providerId="Windows Live" clId="Web-{5E92B4F6-802E-4058-A67F-6793E62B8E07}" dt="2023-09-20T21:29:27.986" v="414" actId="1076"/>
        <pc:sldMkLst>
          <pc:docMk/>
          <pc:sldMk cId="0" sldId="321"/>
        </pc:sldMkLst>
        <pc:picChg chg="add mod">
          <ac:chgData name="abdelali irkha" userId="aecb6ea45e97d2bb" providerId="Windows Live" clId="Web-{5E92B4F6-802E-4058-A67F-6793E62B8E07}" dt="2023-09-20T21:29:27.986" v="414" actId="1076"/>
          <ac:picMkLst>
            <pc:docMk/>
            <pc:sldMk cId="0" sldId="321"/>
            <ac:picMk id="2" creationId="{B69F3264-C57B-FBF1-7475-27F53C5EBAC8}"/>
          </ac:picMkLst>
        </pc:picChg>
        <pc:picChg chg="del">
          <ac:chgData name="abdelali irkha" userId="aecb6ea45e97d2bb" providerId="Windows Live" clId="Web-{5E92B4F6-802E-4058-A67F-6793E62B8E07}" dt="2023-09-20T21:29:13.672" v="410"/>
          <ac:picMkLst>
            <pc:docMk/>
            <pc:sldMk cId="0" sldId="321"/>
            <ac:picMk id="112" creationId="{6BE28705-1F4F-9965-DD06-69133DA0BE84}"/>
          </ac:picMkLst>
        </pc:picChg>
      </pc:sldChg>
      <pc:sldChg chg="modSp">
        <pc:chgData name="abdelali irkha" userId="aecb6ea45e97d2bb" providerId="Windows Live" clId="Web-{5E92B4F6-802E-4058-A67F-6793E62B8E07}" dt="2023-09-20T19:36:47.710" v="385" actId="1076"/>
        <pc:sldMkLst>
          <pc:docMk/>
          <pc:sldMk cId="1710379750" sldId="344"/>
        </pc:sldMkLst>
        <pc:spChg chg="mod">
          <ac:chgData name="abdelali irkha" userId="aecb6ea45e97d2bb" providerId="Windows Live" clId="Web-{5E92B4F6-802E-4058-A67F-6793E62B8E07}" dt="2023-09-20T19:36:47.710" v="385" actId="1076"/>
          <ac:spMkLst>
            <pc:docMk/>
            <pc:sldMk cId="1710379750" sldId="344"/>
            <ac:spMk id="329" creationId="{00000000-0000-0000-0000-000000000000}"/>
          </ac:spMkLst>
        </pc:spChg>
      </pc:sldChg>
      <pc:sldChg chg="modSp">
        <pc:chgData name="abdelali irkha" userId="aecb6ea45e97d2bb" providerId="Windows Live" clId="Web-{5E92B4F6-802E-4058-A67F-6793E62B8E07}" dt="2023-09-20T19:44:49.425" v="393" actId="20577"/>
        <pc:sldMkLst>
          <pc:docMk/>
          <pc:sldMk cId="2093799295" sldId="345"/>
        </pc:sldMkLst>
        <pc:spChg chg="mod">
          <ac:chgData name="abdelali irkha" userId="aecb6ea45e97d2bb" providerId="Windows Live" clId="Web-{5E92B4F6-802E-4058-A67F-6793E62B8E07}" dt="2023-09-20T19:44:49.425" v="393" actId="20577"/>
          <ac:spMkLst>
            <pc:docMk/>
            <pc:sldMk cId="2093799295" sldId="345"/>
            <ac:spMk id="328" creationId="{00000000-0000-0000-0000-000000000000}"/>
          </ac:spMkLst>
        </pc:spChg>
        <pc:spChg chg="mod">
          <ac:chgData name="abdelali irkha" userId="aecb6ea45e97d2bb" providerId="Windows Live" clId="Web-{5E92B4F6-802E-4058-A67F-6793E62B8E07}" dt="2023-09-20T19:36:58.367" v="387" actId="1076"/>
          <ac:spMkLst>
            <pc:docMk/>
            <pc:sldMk cId="2093799295" sldId="345"/>
            <ac:spMk id="329" creationId="{00000000-0000-0000-0000-000000000000}"/>
          </ac:spMkLst>
        </pc:spChg>
      </pc:sldChg>
      <pc:sldChg chg="modSp">
        <pc:chgData name="abdelali irkha" userId="aecb6ea45e97d2bb" providerId="Windows Live" clId="Web-{5E92B4F6-802E-4058-A67F-6793E62B8E07}" dt="2023-09-20T19:45:31.052" v="398" actId="1076"/>
        <pc:sldMkLst>
          <pc:docMk/>
          <pc:sldMk cId="1574604335" sldId="346"/>
        </pc:sldMkLst>
        <pc:spChg chg="mod">
          <ac:chgData name="abdelali irkha" userId="aecb6ea45e97d2bb" providerId="Windows Live" clId="Web-{5E92B4F6-802E-4058-A67F-6793E62B8E07}" dt="2023-09-20T19:45:23.349" v="397" actId="20577"/>
          <ac:spMkLst>
            <pc:docMk/>
            <pc:sldMk cId="1574604335" sldId="346"/>
            <ac:spMk id="328" creationId="{00000000-0000-0000-0000-000000000000}"/>
          </ac:spMkLst>
        </pc:spChg>
        <pc:spChg chg="mod">
          <ac:chgData name="abdelali irkha" userId="aecb6ea45e97d2bb" providerId="Windows Live" clId="Web-{5E92B4F6-802E-4058-A67F-6793E62B8E07}" dt="2023-09-20T19:45:31.052" v="398" actId="1076"/>
          <ac:spMkLst>
            <pc:docMk/>
            <pc:sldMk cId="1574604335" sldId="346"/>
            <ac:spMk id="329" creationId="{00000000-0000-0000-0000-000000000000}"/>
          </ac:spMkLst>
        </pc:spChg>
      </pc:sldChg>
      <pc:sldChg chg="addSp modSp">
        <pc:chgData name="abdelali irkha" userId="aecb6ea45e97d2bb" providerId="Windows Live" clId="Web-{5E92B4F6-802E-4058-A67F-6793E62B8E07}" dt="2023-09-20T20:18:46.496" v="401" actId="1076"/>
        <pc:sldMkLst>
          <pc:docMk/>
          <pc:sldMk cId="1752463255" sldId="347"/>
        </pc:sldMkLst>
        <pc:spChg chg="add mod">
          <ac:chgData name="abdelali irkha" userId="aecb6ea45e97d2bb" providerId="Windows Live" clId="Web-{5E92B4F6-802E-4058-A67F-6793E62B8E07}" dt="2023-09-20T14:43:01.319" v="239" actId="1076"/>
          <ac:spMkLst>
            <pc:docMk/>
            <pc:sldMk cId="1752463255" sldId="347"/>
            <ac:spMk id="3" creationId="{0E321390-75D0-68AA-9B78-223C2462354D}"/>
          </ac:spMkLst>
        </pc:spChg>
        <pc:cxnChg chg="mod">
          <ac:chgData name="abdelali irkha" userId="aecb6ea45e97d2bb" providerId="Windows Live" clId="Web-{5E92B4F6-802E-4058-A67F-6793E62B8E07}" dt="2023-09-20T20:18:46.496" v="401" actId="1076"/>
          <ac:cxnSpMkLst>
            <pc:docMk/>
            <pc:sldMk cId="1752463255" sldId="347"/>
            <ac:cxnSpMk id="348" creationId="{00000000-0000-0000-0000-000000000000}"/>
          </ac:cxnSpMkLst>
        </pc:cxnChg>
      </pc:sldChg>
      <pc:sldChg chg="modSp">
        <pc:chgData name="abdelali irkha" userId="aecb6ea45e97d2bb" providerId="Windows Live" clId="Web-{5E92B4F6-802E-4058-A67F-6793E62B8E07}" dt="2023-09-20T13:49:51.076" v="26" actId="14100"/>
        <pc:sldMkLst>
          <pc:docMk/>
          <pc:sldMk cId="2145876438" sldId="348"/>
        </pc:sldMkLst>
        <pc:spChg chg="mod">
          <ac:chgData name="abdelali irkha" userId="aecb6ea45e97d2bb" providerId="Windows Live" clId="Web-{5E92B4F6-802E-4058-A67F-6793E62B8E07}" dt="2023-09-20T13:48:50.292" v="11" actId="1076"/>
          <ac:spMkLst>
            <pc:docMk/>
            <pc:sldMk cId="2145876438" sldId="348"/>
            <ac:spMk id="6" creationId="{C62C2F92-B0A4-9ADB-863C-1BB3DB222ACA}"/>
          </ac:spMkLst>
        </pc:spChg>
        <pc:spChg chg="mod">
          <ac:chgData name="abdelali irkha" userId="aecb6ea45e97d2bb" providerId="Windows Live" clId="Web-{5E92B4F6-802E-4058-A67F-6793E62B8E07}" dt="2023-09-20T13:49:51.076" v="26" actId="14100"/>
          <ac:spMkLst>
            <pc:docMk/>
            <pc:sldMk cId="2145876438" sldId="348"/>
            <ac:spMk id="323" creationId="{00000000-0000-0000-0000-000000000000}"/>
          </ac:spMkLst>
        </pc:spChg>
      </pc:sldChg>
      <pc:sldChg chg="addSp delSp modSp delAnim">
        <pc:chgData name="abdelali irkha" userId="aecb6ea45e97d2bb" providerId="Windows Live" clId="Web-{5E92B4F6-802E-4058-A67F-6793E62B8E07}" dt="2023-09-20T19:38:09.168" v="389"/>
        <pc:sldMkLst>
          <pc:docMk/>
          <pc:sldMk cId="1042729212" sldId="355"/>
        </pc:sldMkLst>
        <pc:spChg chg="add mod">
          <ac:chgData name="abdelali irkha" userId="aecb6ea45e97d2bb" providerId="Windows Live" clId="Web-{5E92B4F6-802E-4058-A67F-6793E62B8E07}" dt="2023-09-20T19:38:09.168" v="389"/>
          <ac:spMkLst>
            <pc:docMk/>
            <pc:sldMk cId="1042729212" sldId="355"/>
            <ac:spMk id="3" creationId="{0FF41814-6FFC-C53B-AD49-339C782FC356}"/>
          </ac:spMkLst>
        </pc:spChg>
        <pc:spChg chg="del">
          <ac:chgData name="abdelali irkha" userId="aecb6ea45e97d2bb" providerId="Windows Live" clId="Web-{5E92B4F6-802E-4058-A67F-6793E62B8E07}" dt="2023-09-20T19:38:09.168" v="389"/>
          <ac:spMkLst>
            <pc:docMk/>
            <pc:sldMk cId="1042729212" sldId="355"/>
            <ac:spMk id="1595" creationId="{00000000-0000-0000-0000-000000000000}"/>
          </ac:spMkLst>
        </pc:spChg>
      </pc:sldChg>
      <pc:sldChg chg="modSp add ord replId addAnim delAnim">
        <pc:chgData name="abdelali irkha" userId="aecb6ea45e97d2bb" providerId="Windows Live" clId="Web-{5E92B4F6-802E-4058-A67F-6793E62B8E07}" dt="2023-09-20T14:35:03.552" v="233"/>
        <pc:sldMkLst>
          <pc:docMk/>
          <pc:sldMk cId="526749343" sldId="359"/>
        </pc:sldMkLst>
        <pc:spChg chg="mod">
          <ac:chgData name="abdelali irkha" userId="aecb6ea45e97d2bb" providerId="Windows Live" clId="Web-{5E92B4F6-802E-4058-A67F-6793E62B8E07}" dt="2023-09-20T14:34:00.236" v="220" actId="1076"/>
          <ac:spMkLst>
            <pc:docMk/>
            <pc:sldMk cId="526749343" sldId="359"/>
            <ac:spMk id="830" creationId="{00000000-0000-0000-0000-000000000000}"/>
          </ac:spMkLst>
        </pc:spChg>
        <pc:spChg chg="mod">
          <ac:chgData name="abdelali irkha" userId="aecb6ea45e97d2bb" providerId="Windows Live" clId="Web-{5E92B4F6-802E-4058-A67F-6793E62B8E07}" dt="2023-09-20T14:34:53.598" v="232" actId="20577"/>
          <ac:spMkLst>
            <pc:docMk/>
            <pc:sldMk cId="526749343" sldId="359"/>
            <ac:spMk id="832" creationId="{00000000-0000-0000-0000-000000000000}"/>
          </ac:spMkLst>
        </pc:spChg>
        <pc:spChg chg="mod">
          <ac:chgData name="abdelali irkha" userId="aecb6ea45e97d2bb" providerId="Windows Live" clId="Web-{5E92B4F6-802E-4058-A67F-6793E62B8E07}" dt="2023-09-20T14:34:44.269" v="230" actId="20577"/>
          <ac:spMkLst>
            <pc:docMk/>
            <pc:sldMk cId="526749343" sldId="359"/>
            <ac:spMk id="833" creationId="{00000000-0000-0000-0000-000000000000}"/>
          </ac:spMkLst>
        </pc:spChg>
        <pc:spChg chg="mod">
          <ac:chgData name="abdelali irkha" userId="aecb6ea45e97d2bb" providerId="Windows Live" clId="Web-{5E92B4F6-802E-4058-A67F-6793E62B8E07}" dt="2023-09-20T14:32:47.562" v="206" actId="1076"/>
          <ac:spMkLst>
            <pc:docMk/>
            <pc:sldMk cId="526749343" sldId="359"/>
            <ac:spMk id="834" creationId="{00000000-0000-0000-0000-000000000000}"/>
          </ac:spMkLst>
        </pc:spChg>
        <pc:spChg chg="mod">
          <ac:chgData name="abdelali irkha" userId="aecb6ea45e97d2bb" providerId="Windows Live" clId="Web-{5E92B4F6-802E-4058-A67F-6793E62B8E07}" dt="2023-09-20T14:34:28.800" v="228" actId="20577"/>
          <ac:spMkLst>
            <pc:docMk/>
            <pc:sldMk cId="526749343" sldId="359"/>
            <ac:spMk id="835" creationId="{00000000-0000-0000-0000-000000000000}"/>
          </ac:spMkLst>
        </pc:spChg>
        <pc:grpChg chg="mod">
          <ac:chgData name="abdelali irkha" userId="aecb6ea45e97d2bb" providerId="Windows Live" clId="Web-{5E92B4F6-802E-4058-A67F-6793E62B8E07}" dt="2023-09-20T14:34:00.267" v="221" actId="1076"/>
          <ac:grpSpMkLst>
            <pc:docMk/>
            <pc:sldMk cId="526749343" sldId="359"/>
            <ac:grpSpMk id="836" creationId="{00000000-0000-0000-0000-000000000000}"/>
          </ac:grpSpMkLst>
        </pc:grpChg>
        <pc:picChg chg="mod">
          <ac:chgData name="abdelali irkha" userId="aecb6ea45e97d2bb" providerId="Windows Live" clId="Web-{5E92B4F6-802E-4058-A67F-6793E62B8E07}" dt="2023-09-20T14:33:50.720" v="219" actId="1076"/>
          <ac:picMkLst>
            <pc:docMk/>
            <pc:sldMk cId="526749343" sldId="359"/>
            <ac:picMk id="828" creationId="{00000000-0000-0000-0000-000000000000}"/>
          </ac:picMkLst>
        </pc:picChg>
      </pc:sldChg>
      <pc:sldChg chg="addSp delSp modSp add replId delAnim">
        <pc:chgData name="abdelali irkha" userId="aecb6ea45e97d2bb" providerId="Windows Live" clId="Web-{5E92B4F6-802E-4058-A67F-6793E62B8E07}" dt="2023-09-20T14:53:04.200" v="358" actId="1076"/>
        <pc:sldMkLst>
          <pc:docMk/>
          <pc:sldMk cId="3342413086" sldId="360"/>
        </pc:sldMkLst>
        <pc:spChg chg="add mod">
          <ac:chgData name="abdelali irkha" userId="aecb6ea45e97d2bb" providerId="Windows Live" clId="Web-{5E92B4F6-802E-4058-A67F-6793E62B8E07}" dt="2023-09-20T14:47:35.141" v="277" actId="20577"/>
          <ac:spMkLst>
            <pc:docMk/>
            <pc:sldMk cId="3342413086" sldId="360"/>
            <ac:spMk id="2" creationId="{8AC9EFCF-8EBD-F2A3-55F2-95054632F77F}"/>
          </ac:spMkLst>
        </pc:spChg>
        <pc:spChg chg="add mod">
          <ac:chgData name="abdelali irkha" userId="aecb6ea45e97d2bb" providerId="Windows Live" clId="Web-{5E92B4F6-802E-4058-A67F-6793E62B8E07}" dt="2023-09-20T14:48:15.502" v="282"/>
          <ac:spMkLst>
            <pc:docMk/>
            <pc:sldMk cId="3342413086" sldId="360"/>
            <ac:spMk id="6" creationId="{323187CB-D82B-2F87-2150-123818F5D5AB}"/>
          </ac:spMkLst>
        </pc:spChg>
        <pc:spChg chg="add mod">
          <ac:chgData name="abdelali irkha" userId="aecb6ea45e97d2bb" providerId="Windows Live" clId="Web-{5E92B4F6-802E-4058-A67F-6793E62B8E07}" dt="2023-09-20T14:49:54.787" v="305" actId="1076"/>
          <ac:spMkLst>
            <pc:docMk/>
            <pc:sldMk cId="3342413086" sldId="360"/>
            <ac:spMk id="10" creationId="{C6DA30F8-BD4A-32EE-4339-2177C7BA2733}"/>
          </ac:spMkLst>
        </pc:spChg>
        <pc:spChg chg="add mod">
          <ac:chgData name="abdelali irkha" userId="aecb6ea45e97d2bb" providerId="Windows Live" clId="Web-{5E92B4F6-802E-4058-A67F-6793E62B8E07}" dt="2023-09-20T14:51:30.697" v="334"/>
          <ac:spMkLst>
            <pc:docMk/>
            <pc:sldMk cId="3342413086" sldId="360"/>
            <ac:spMk id="15" creationId="{3334AA08-75EF-877A-AFFC-4C2312E6DC23}"/>
          </ac:spMkLst>
        </pc:spChg>
        <pc:spChg chg="del">
          <ac:chgData name="abdelali irkha" userId="aecb6ea45e97d2bb" providerId="Windows Live" clId="Web-{5E92B4F6-802E-4058-A67F-6793E62B8E07}" dt="2023-09-20T14:46:44.249" v="249"/>
          <ac:spMkLst>
            <pc:docMk/>
            <pc:sldMk cId="3342413086" sldId="360"/>
            <ac:spMk id="829" creationId="{00000000-0000-0000-0000-000000000000}"/>
          </ac:spMkLst>
        </pc:spChg>
        <pc:spChg chg="del">
          <ac:chgData name="abdelali irkha" userId="aecb6ea45e97d2bb" providerId="Windows Live" clId="Web-{5E92B4F6-802E-4058-A67F-6793E62B8E07}" dt="2023-09-20T14:46:44.249" v="248"/>
          <ac:spMkLst>
            <pc:docMk/>
            <pc:sldMk cId="3342413086" sldId="360"/>
            <ac:spMk id="830" creationId="{00000000-0000-0000-0000-000000000000}"/>
          </ac:spMkLst>
        </pc:spChg>
        <pc:spChg chg="del">
          <ac:chgData name="abdelali irkha" userId="aecb6ea45e97d2bb" providerId="Windows Live" clId="Web-{5E92B4F6-802E-4058-A67F-6793E62B8E07}" dt="2023-09-20T14:46:44.249" v="247"/>
          <ac:spMkLst>
            <pc:docMk/>
            <pc:sldMk cId="3342413086" sldId="360"/>
            <ac:spMk id="831" creationId="{00000000-0000-0000-0000-000000000000}"/>
          </ac:spMkLst>
        </pc:spChg>
        <pc:spChg chg="mod">
          <ac:chgData name="abdelali irkha" userId="aecb6ea45e97d2bb" providerId="Windows Live" clId="Web-{5E92B4F6-802E-4058-A67F-6793E62B8E07}" dt="2023-09-20T14:47:10.672" v="265" actId="14100"/>
          <ac:spMkLst>
            <pc:docMk/>
            <pc:sldMk cId="3342413086" sldId="360"/>
            <ac:spMk id="832" creationId="{00000000-0000-0000-0000-000000000000}"/>
          </ac:spMkLst>
        </pc:spChg>
        <pc:spChg chg="del">
          <ac:chgData name="abdelali irkha" userId="aecb6ea45e97d2bb" providerId="Windows Live" clId="Web-{5E92B4F6-802E-4058-A67F-6793E62B8E07}" dt="2023-09-20T14:46:44.249" v="246"/>
          <ac:spMkLst>
            <pc:docMk/>
            <pc:sldMk cId="3342413086" sldId="360"/>
            <ac:spMk id="833" creationId="{00000000-0000-0000-0000-000000000000}"/>
          </ac:spMkLst>
        </pc:spChg>
        <pc:spChg chg="del">
          <ac:chgData name="abdelali irkha" userId="aecb6ea45e97d2bb" providerId="Windows Live" clId="Web-{5E92B4F6-802E-4058-A67F-6793E62B8E07}" dt="2023-09-20T14:46:44.249" v="245"/>
          <ac:spMkLst>
            <pc:docMk/>
            <pc:sldMk cId="3342413086" sldId="360"/>
            <ac:spMk id="834" creationId="{00000000-0000-0000-0000-000000000000}"/>
          </ac:spMkLst>
        </pc:spChg>
        <pc:spChg chg="del">
          <ac:chgData name="abdelali irkha" userId="aecb6ea45e97d2bb" providerId="Windows Live" clId="Web-{5E92B4F6-802E-4058-A67F-6793E62B8E07}" dt="2023-09-20T14:46:44.249" v="244"/>
          <ac:spMkLst>
            <pc:docMk/>
            <pc:sldMk cId="3342413086" sldId="360"/>
            <ac:spMk id="835" creationId="{00000000-0000-0000-0000-000000000000}"/>
          </ac:spMkLst>
        </pc:spChg>
        <pc:grpChg chg="del">
          <ac:chgData name="abdelali irkha" userId="aecb6ea45e97d2bb" providerId="Windows Live" clId="Web-{5E92B4F6-802E-4058-A67F-6793E62B8E07}" dt="2023-09-20T14:46:44.249" v="243"/>
          <ac:grpSpMkLst>
            <pc:docMk/>
            <pc:sldMk cId="3342413086" sldId="360"/>
            <ac:grpSpMk id="836" creationId="{00000000-0000-0000-0000-000000000000}"/>
          </ac:grpSpMkLst>
        </pc:grpChg>
        <pc:grpChg chg="del">
          <ac:chgData name="abdelali irkha" userId="aecb6ea45e97d2bb" providerId="Windows Live" clId="Web-{5E92B4F6-802E-4058-A67F-6793E62B8E07}" dt="2023-09-20T14:46:44.249" v="242"/>
          <ac:grpSpMkLst>
            <pc:docMk/>
            <pc:sldMk cId="3342413086" sldId="360"/>
            <ac:grpSpMk id="841" creationId="{00000000-0000-0000-0000-000000000000}"/>
          </ac:grpSpMkLst>
        </pc:grpChg>
        <pc:grpChg chg="del">
          <ac:chgData name="abdelali irkha" userId="aecb6ea45e97d2bb" providerId="Windows Live" clId="Web-{5E92B4F6-802E-4058-A67F-6793E62B8E07}" dt="2023-09-20T14:46:44.233" v="241"/>
          <ac:grpSpMkLst>
            <pc:docMk/>
            <pc:sldMk cId="3342413086" sldId="360"/>
            <ac:grpSpMk id="847" creationId="{00000000-0000-0000-0000-000000000000}"/>
          </ac:grpSpMkLst>
        </pc:grpChg>
        <pc:picChg chg="add mod">
          <ac:chgData name="abdelali irkha" userId="aecb6ea45e97d2bb" providerId="Windows Live" clId="Web-{5E92B4F6-802E-4058-A67F-6793E62B8E07}" dt="2023-09-20T14:49:05.598" v="295" actId="1076"/>
          <ac:picMkLst>
            <pc:docMk/>
            <pc:sldMk cId="3342413086" sldId="360"/>
            <ac:picMk id="3" creationId="{58B375C9-8511-F15F-A752-1AAF5FD653B5}"/>
          </ac:picMkLst>
        </pc:picChg>
        <pc:picChg chg="add mod">
          <ac:chgData name="abdelali irkha" userId="aecb6ea45e97d2bb" providerId="Windows Live" clId="Web-{5E92B4F6-802E-4058-A67F-6793E62B8E07}" dt="2023-09-20T14:49:03.270" v="294" actId="1076"/>
          <ac:picMkLst>
            <pc:docMk/>
            <pc:sldMk cId="3342413086" sldId="360"/>
            <ac:picMk id="4" creationId="{20A1A5F4-1B92-C30E-8B72-43F16B8BD162}"/>
          </ac:picMkLst>
        </pc:picChg>
        <pc:picChg chg="add mod">
          <ac:chgData name="abdelali irkha" userId="aecb6ea45e97d2bb" providerId="Windows Live" clId="Web-{5E92B4F6-802E-4058-A67F-6793E62B8E07}" dt="2023-09-20T14:48:58.441" v="293" actId="1076"/>
          <ac:picMkLst>
            <pc:docMk/>
            <pc:sldMk cId="3342413086" sldId="360"/>
            <ac:picMk id="5" creationId="{93CCADCA-6079-C90F-C709-78E3B4622E0D}"/>
          </ac:picMkLst>
        </pc:picChg>
        <pc:picChg chg="add mod">
          <ac:chgData name="abdelali irkha" userId="aecb6ea45e97d2bb" providerId="Windows Live" clId="Web-{5E92B4F6-802E-4058-A67F-6793E62B8E07}" dt="2023-09-20T14:51:05.790" v="328" actId="1076"/>
          <ac:picMkLst>
            <pc:docMk/>
            <pc:sldMk cId="3342413086" sldId="360"/>
            <ac:picMk id="7" creationId="{F9F74571-B8C8-72C7-568B-0576155F27E0}"/>
          </ac:picMkLst>
        </pc:picChg>
        <pc:picChg chg="add mod">
          <ac:chgData name="abdelali irkha" userId="aecb6ea45e97d2bb" providerId="Windows Live" clId="Web-{5E92B4F6-802E-4058-A67F-6793E62B8E07}" dt="2023-09-20T14:50:57.008" v="325" actId="1076"/>
          <ac:picMkLst>
            <pc:docMk/>
            <pc:sldMk cId="3342413086" sldId="360"/>
            <ac:picMk id="8" creationId="{49459EF9-3439-81EF-C1AB-AC9C00ADD17B}"/>
          </ac:picMkLst>
        </pc:picChg>
        <pc:picChg chg="add mod">
          <ac:chgData name="abdelali irkha" userId="aecb6ea45e97d2bb" providerId="Windows Live" clId="Web-{5E92B4F6-802E-4058-A67F-6793E62B8E07}" dt="2023-09-20T14:51:00.790" v="326" actId="1076"/>
          <ac:picMkLst>
            <pc:docMk/>
            <pc:sldMk cId="3342413086" sldId="360"/>
            <ac:picMk id="9" creationId="{BB8A6CA7-9CAB-6FAE-567E-6AF7D37F55DC}"/>
          </ac:picMkLst>
        </pc:picChg>
        <pc:picChg chg="add mod">
          <ac:chgData name="abdelali irkha" userId="aecb6ea45e97d2bb" providerId="Windows Live" clId="Web-{5E92B4F6-802E-4058-A67F-6793E62B8E07}" dt="2023-09-20T14:52:50.075" v="355" actId="1076"/>
          <ac:picMkLst>
            <pc:docMk/>
            <pc:sldMk cId="3342413086" sldId="360"/>
            <ac:picMk id="11" creationId="{22662461-43F8-174F-EE74-C669875E8A06}"/>
          </ac:picMkLst>
        </pc:picChg>
        <pc:picChg chg="add mod">
          <ac:chgData name="abdelali irkha" userId="aecb6ea45e97d2bb" providerId="Windows Live" clId="Web-{5E92B4F6-802E-4058-A67F-6793E62B8E07}" dt="2023-09-20T14:52:54.450" v="356" actId="1076"/>
          <ac:picMkLst>
            <pc:docMk/>
            <pc:sldMk cId="3342413086" sldId="360"/>
            <ac:picMk id="12" creationId="{8056DA9C-4961-D164-86C4-7994BC6AA172}"/>
          </ac:picMkLst>
        </pc:picChg>
        <pc:picChg chg="add mod">
          <ac:chgData name="abdelali irkha" userId="aecb6ea45e97d2bb" providerId="Windows Live" clId="Web-{5E92B4F6-802E-4058-A67F-6793E62B8E07}" dt="2023-09-20T14:53:04.200" v="358" actId="1076"/>
          <ac:picMkLst>
            <pc:docMk/>
            <pc:sldMk cId="3342413086" sldId="360"/>
            <ac:picMk id="13" creationId="{3EFE8B57-0748-44D2-B6A6-88A2E4EEC1C2}"/>
          </ac:picMkLst>
        </pc:picChg>
        <pc:picChg chg="add mod">
          <ac:chgData name="abdelali irkha" userId="aecb6ea45e97d2bb" providerId="Windows Live" clId="Web-{5E92B4F6-802E-4058-A67F-6793E62B8E07}" dt="2023-09-20T14:52:57.403" v="357" actId="1076"/>
          <ac:picMkLst>
            <pc:docMk/>
            <pc:sldMk cId="3342413086" sldId="360"/>
            <ac:picMk id="14" creationId="{E2AA545B-58C6-1E61-D3C9-5C7D531F12BB}"/>
          </ac:picMkLst>
        </pc:picChg>
      </pc:sldChg>
      <pc:sldChg chg="addSp delSp modSp add replId">
        <pc:chgData name="abdelali irkha" userId="aecb6ea45e97d2bb" providerId="Windows Live" clId="Web-{5E92B4F6-802E-4058-A67F-6793E62B8E07}" dt="2023-09-20T19:31:08.144" v="371" actId="1076"/>
        <pc:sldMkLst>
          <pc:docMk/>
          <pc:sldMk cId="1093873119" sldId="361"/>
        </pc:sldMkLst>
        <pc:picChg chg="add del mod">
          <ac:chgData name="abdelali irkha" userId="aecb6ea45e97d2bb" providerId="Windows Live" clId="Web-{5E92B4F6-802E-4058-A67F-6793E62B8E07}" dt="2023-09-20T19:30:48.721" v="365"/>
          <ac:picMkLst>
            <pc:docMk/>
            <pc:sldMk cId="1093873119" sldId="361"/>
            <ac:picMk id="2" creationId="{CFED8185-CA92-4427-A3D9-08A5AB1005D3}"/>
          </ac:picMkLst>
        </pc:picChg>
        <pc:picChg chg="del">
          <ac:chgData name="abdelali irkha" userId="aecb6ea45e97d2bb" providerId="Windows Live" clId="Web-{5E92B4F6-802E-4058-A67F-6793E62B8E07}" dt="2023-09-20T19:25:21.280" v="360"/>
          <ac:picMkLst>
            <pc:docMk/>
            <pc:sldMk cId="1093873119" sldId="361"/>
            <ac:picMk id="4" creationId="{72358076-C83D-903D-8722-06AD3D47872E}"/>
          </ac:picMkLst>
        </pc:picChg>
        <pc:picChg chg="add mod">
          <ac:chgData name="abdelali irkha" userId="aecb6ea45e97d2bb" providerId="Windows Live" clId="Web-{5E92B4F6-802E-4058-A67F-6793E62B8E07}" dt="2023-09-20T19:31:08.144" v="371" actId="1076"/>
          <ac:picMkLst>
            <pc:docMk/>
            <pc:sldMk cId="1093873119" sldId="361"/>
            <ac:picMk id="5" creationId="{C36512D4-A13D-1879-D778-647A8D9A0A28}"/>
          </ac:picMkLst>
        </pc:picChg>
      </pc:sldChg>
    </pc:docChg>
  </pc:docChgLst>
  <pc:docChgLst>
    <pc:chgData name="abdelali irkha" userId="aecb6ea45e97d2bb" providerId="Windows Live" clId="Web-{BF68ECD6-AF41-4E3F-A4C6-A41418D4BED2}"/>
    <pc:docChg chg="addSld delSld modSld sldOrd">
      <pc:chgData name="abdelali irkha" userId="aecb6ea45e97d2bb" providerId="Windows Live" clId="Web-{BF68ECD6-AF41-4E3F-A4C6-A41418D4BED2}" dt="2023-09-19T20:07:42.814" v="1118" actId="20577"/>
      <pc:docMkLst>
        <pc:docMk/>
      </pc:docMkLst>
      <pc:sldChg chg="modSp">
        <pc:chgData name="abdelali irkha" userId="aecb6ea45e97d2bb" providerId="Windows Live" clId="Web-{BF68ECD6-AF41-4E3F-A4C6-A41418D4BED2}" dt="2023-09-19T19:47:39.812" v="853" actId="20577"/>
        <pc:sldMkLst>
          <pc:docMk/>
          <pc:sldMk cId="0" sldId="259"/>
        </pc:sldMkLst>
        <pc:spChg chg="mod">
          <ac:chgData name="abdelali irkha" userId="aecb6ea45e97d2bb" providerId="Windows Live" clId="Web-{BF68ECD6-AF41-4E3F-A4C6-A41418D4BED2}" dt="2023-09-19T19:47:39.812" v="853" actId="20577"/>
          <ac:spMkLst>
            <pc:docMk/>
            <pc:sldMk cId="0" sldId="259"/>
            <ac:spMk id="282" creationId="{00000000-0000-0000-0000-000000000000}"/>
          </ac:spMkLst>
        </pc:spChg>
        <pc:spChg chg="mod">
          <ac:chgData name="abdelali irkha" userId="aecb6ea45e97d2bb" providerId="Windows Live" clId="Web-{BF68ECD6-AF41-4E3F-A4C6-A41418D4BED2}" dt="2023-09-19T19:47:36.984" v="851" actId="20577"/>
          <ac:spMkLst>
            <pc:docMk/>
            <pc:sldMk cId="0" sldId="259"/>
            <ac:spMk id="285" creationId="{00000000-0000-0000-0000-000000000000}"/>
          </ac:spMkLst>
        </pc:spChg>
        <pc:spChg chg="mod">
          <ac:chgData name="abdelali irkha" userId="aecb6ea45e97d2bb" providerId="Windows Live" clId="Web-{BF68ECD6-AF41-4E3F-A4C6-A41418D4BED2}" dt="2023-09-19T19:47:33.328" v="849" actId="20577"/>
          <ac:spMkLst>
            <pc:docMk/>
            <pc:sldMk cId="0" sldId="259"/>
            <ac:spMk id="288" creationId="{00000000-0000-0000-0000-000000000000}"/>
          </ac:spMkLst>
        </pc:spChg>
        <pc:spChg chg="mod">
          <ac:chgData name="abdelali irkha" userId="aecb6ea45e97d2bb" providerId="Windows Live" clId="Web-{BF68ECD6-AF41-4E3F-A4C6-A41418D4BED2}" dt="2023-09-19T19:47:30.546" v="847" actId="20577"/>
          <ac:spMkLst>
            <pc:docMk/>
            <pc:sldMk cId="0" sldId="259"/>
            <ac:spMk id="291" creationId="{00000000-0000-0000-0000-000000000000}"/>
          </ac:spMkLst>
        </pc:spChg>
        <pc:spChg chg="mod">
          <ac:chgData name="abdelali irkha" userId="aecb6ea45e97d2bb" providerId="Windows Live" clId="Web-{BF68ECD6-AF41-4E3F-A4C6-A41418D4BED2}" dt="2023-09-19T19:47:20.749" v="845" actId="20577"/>
          <ac:spMkLst>
            <pc:docMk/>
            <pc:sldMk cId="0" sldId="259"/>
            <ac:spMk id="294" creationId="{00000000-0000-0000-0000-000000000000}"/>
          </ac:spMkLst>
        </pc:spChg>
        <pc:spChg chg="mod">
          <ac:chgData name="abdelali irkha" userId="aecb6ea45e97d2bb" providerId="Windows Live" clId="Web-{BF68ECD6-AF41-4E3F-A4C6-A41418D4BED2}" dt="2023-09-19T19:47:17.202" v="843" actId="20577"/>
          <ac:spMkLst>
            <pc:docMk/>
            <pc:sldMk cId="0" sldId="259"/>
            <ac:spMk id="297" creationId="{00000000-0000-0000-0000-000000000000}"/>
          </ac:spMkLst>
        </pc:spChg>
      </pc:sldChg>
      <pc:sldChg chg="addSp delSp modSp del">
        <pc:chgData name="abdelali irkha" userId="aecb6ea45e97d2bb" providerId="Windows Live" clId="Web-{BF68ECD6-AF41-4E3F-A4C6-A41418D4BED2}" dt="2023-09-19T19:29:13.813" v="514"/>
        <pc:sldMkLst>
          <pc:docMk/>
          <pc:sldMk cId="0" sldId="264"/>
        </pc:sldMkLst>
        <pc:spChg chg="add del mod">
          <ac:chgData name="abdelali irkha" userId="aecb6ea45e97d2bb" providerId="Windows Live" clId="Web-{BF68ECD6-AF41-4E3F-A4C6-A41418D4BED2}" dt="2023-09-19T19:28:28.905" v="503"/>
          <ac:spMkLst>
            <pc:docMk/>
            <pc:sldMk cId="0" sldId="264"/>
            <ac:spMk id="3" creationId="{F0976AEC-3833-D644-2421-36E879F07B02}"/>
          </ac:spMkLst>
        </pc:spChg>
        <pc:spChg chg="add del mod">
          <ac:chgData name="abdelali irkha" userId="aecb6ea45e97d2bb" providerId="Windows Live" clId="Web-{BF68ECD6-AF41-4E3F-A4C6-A41418D4BED2}" dt="2023-09-19T19:29:04.406" v="511"/>
          <ac:spMkLst>
            <pc:docMk/>
            <pc:sldMk cId="0" sldId="264"/>
            <ac:spMk id="4" creationId="{1DBAD41E-BDB2-56D4-F25D-F1714F09B5E0}"/>
          </ac:spMkLst>
        </pc:spChg>
        <pc:spChg chg="add del mod">
          <ac:chgData name="abdelali irkha" userId="aecb6ea45e97d2bb" providerId="Windows Live" clId="Web-{BF68ECD6-AF41-4E3F-A4C6-A41418D4BED2}" dt="2023-09-19T19:28:49.703" v="508"/>
          <ac:spMkLst>
            <pc:docMk/>
            <pc:sldMk cId="0" sldId="264"/>
            <ac:spMk id="5" creationId="{F6D3427C-EEEF-A1D8-719C-A8D1206A2914}"/>
          </ac:spMkLst>
        </pc:spChg>
        <pc:spChg chg="add mod">
          <ac:chgData name="abdelali irkha" userId="aecb6ea45e97d2bb" providerId="Windows Live" clId="Web-{BF68ECD6-AF41-4E3F-A4C6-A41418D4BED2}" dt="2023-09-19T19:29:07.610" v="513"/>
          <ac:spMkLst>
            <pc:docMk/>
            <pc:sldMk cId="0" sldId="264"/>
            <ac:spMk id="6" creationId="{EE40E83C-93E7-42FE-4033-1CDEBCEDE04B}"/>
          </ac:spMkLst>
        </pc:spChg>
        <pc:spChg chg="del">
          <ac:chgData name="abdelali irkha" userId="aecb6ea45e97d2bb" providerId="Windows Live" clId="Web-{BF68ECD6-AF41-4E3F-A4C6-A41418D4BED2}" dt="2023-09-19T19:28:22.765" v="501"/>
          <ac:spMkLst>
            <pc:docMk/>
            <pc:sldMk cId="0" sldId="264"/>
            <ac:spMk id="344" creationId="{00000000-0000-0000-0000-000000000000}"/>
          </ac:spMkLst>
        </pc:spChg>
        <pc:spChg chg="del">
          <ac:chgData name="abdelali irkha" userId="aecb6ea45e97d2bb" providerId="Windows Live" clId="Web-{BF68ECD6-AF41-4E3F-A4C6-A41418D4BED2}" dt="2023-09-19T19:28:25.312" v="502"/>
          <ac:spMkLst>
            <pc:docMk/>
            <pc:sldMk cId="0" sldId="264"/>
            <ac:spMk id="345" creationId="{00000000-0000-0000-0000-000000000000}"/>
          </ac:spMkLst>
        </pc:spChg>
        <pc:spChg chg="del">
          <ac:chgData name="abdelali irkha" userId="aecb6ea45e97d2bb" providerId="Windows Live" clId="Web-{BF68ECD6-AF41-4E3F-A4C6-A41418D4BED2}" dt="2023-09-19T19:28:22.749" v="500"/>
          <ac:spMkLst>
            <pc:docMk/>
            <pc:sldMk cId="0" sldId="264"/>
            <ac:spMk id="346" creationId="{00000000-0000-0000-0000-000000000000}"/>
          </ac:spMkLst>
        </pc:spChg>
        <pc:spChg chg="del">
          <ac:chgData name="abdelali irkha" userId="aecb6ea45e97d2bb" providerId="Windows Live" clId="Web-{BF68ECD6-AF41-4E3F-A4C6-A41418D4BED2}" dt="2023-09-19T19:28:22.749" v="499"/>
          <ac:spMkLst>
            <pc:docMk/>
            <pc:sldMk cId="0" sldId="264"/>
            <ac:spMk id="347" creationId="{00000000-0000-0000-0000-000000000000}"/>
          </ac:spMkLst>
        </pc:spChg>
        <pc:picChg chg="del">
          <ac:chgData name="abdelali irkha" userId="aecb6ea45e97d2bb" providerId="Windows Live" clId="Web-{BF68ECD6-AF41-4E3F-A4C6-A41418D4BED2}" dt="2023-09-19T19:28:22.749" v="497"/>
          <ac:picMkLst>
            <pc:docMk/>
            <pc:sldMk cId="0" sldId="264"/>
            <ac:picMk id="349" creationId="{00000000-0000-0000-0000-000000000000}"/>
          </ac:picMkLst>
        </pc:picChg>
        <pc:cxnChg chg="del">
          <ac:chgData name="abdelali irkha" userId="aecb6ea45e97d2bb" providerId="Windows Live" clId="Web-{BF68ECD6-AF41-4E3F-A4C6-A41418D4BED2}" dt="2023-09-19T19:28:22.749" v="498"/>
          <ac:cxnSpMkLst>
            <pc:docMk/>
            <pc:sldMk cId="0" sldId="264"/>
            <ac:cxnSpMk id="348" creationId="{00000000-0000-0000-0000-000000000000}"/>
          </ac:cxnSpMkLst>
        </pc:cxnChg>
      </pc:sldChg>
      <pc:sldChg chg="modSp">
        <pc:chgData name="abdelali irkha" userId="aecb6ea45e97d2bb" providerId="Windows Live" clId="Web-{BF68ECD6-AF41-4E3F-A4C6-A41418D4BED2}" dt="2023-09-19T19:03:12.910" v="43" actId="14100"/>
        <pc:sldMkLst>
          <pc:docMk/>
          <pc:sldMk cId="0" sldId="265"/>
        </pc:sldMkLst>
        <pc:spChg chg="mod">
          <ac:chgData name="abdelali irkha" userId="aecb6ea45e97d2bb" providerId="Windows Live" clId="Web-{BF68ECD6-AF41-4E3F-A4C6-A41418D4BED2}" dt="2023-09-19T19:03:12.910" v="43" actId="14100"/>
          <ac:spMkLst>
            <pc:docMk/>
            <pc:sldMk cId="0" sldId="265"/>
            <ac:spMk id="356" creationId="{00000000-0000-0000-0000-000000000000}"/>
          </ac:spMkLst>
        </pc:spChg>
      </pc:sldChg>
      <pc:sldChg chg="addSp delSp modSp addAnim delAnim">
        <pc:chgData name="abdelali irkha" userId="aecb6ea45e97d2bb" providerId="Windows Live" clId="Web-{BF68ECD6-AF41-4E3F-A4C6-A41418D4BED2}" dt="2023-09-19T19:26:29.168" v="496" actId="1076"/>
        <pc:sldMkLst>
          <pc:docMk/>
          <pc:sldMk cId="0" sldId="266"/>
        </pc:sldMkLst>
        <pc:spChg chg="add del mod">
          <ac:chgData name="abdelali irkha" userId="aecb6ea45e97d2bb" providerId="Windows Live" clId="Web-{BF68ECD6-AF41-4E3F-A4C6-A41418D4BED2}" dt="2023-09-19T19:06:49.932" v="63"/>
          <ac:spMkLst>
            <pc:docMk/>
            <pc:sldMk cId="0" sldId="266"/>
            <ac:spMk id="3" creationId="{AEC6630F-F06B-376F-4775-DE05BB80894C}"/>
          </ac:spMkLst>
        </pc:spChg>
        <pc:spChg chg="mod topLvl">
          <ac:chgData name="abdelali irkha" userId="aecb6ea45e97d2bb" providerId="Windows Live" clId="Web-{BF68ECD6-AF41-4E3F-A4C6-A41418D4BED2}" dt="2023-09-19T19:16:23.979" v="342" actId="1076"/>
          <ac:spMkLst>
            <pc:docMk/>
            <pc:sldMk cId="0" sldId="266"/>
            <ac:spMk id="5" creationId="{847FE54B-0DF7-80DE-B5E2-5E71F1A58A2A}"/>
          </ac:spMkLst>
        </pc:spChg>
        <pc:spChg chg="del">
          <ac:chgData name="abdelali irkha" userId="aecb6ea45e97d2bb" providerId="Windows Live" clId="Web-{BF68ECD6-AF41-4E3F-A4C6-A41418D4BED2}" dt="2023-09-19T19:06:58.495" v="66"/>
          <ac:spMkLst>
            <pc:docMk/>
            <pc:sldMk cId="0" sldId="266"/>
            <ac:spMk id="6" creationId="{B5738F5A-C2A3-A64B-5E38-79E04D317049}"/>
          </ac:spMkLst>
        </pc:spChg>
        <pc:spChg chg="del topLvl">
          <ac:chgData name="abdelali irkha" userId="aecb6ea45e97d2bb" providerId="Windows Live" clId="Web-{BF68ECD6-AF41-4E3F-A4C6-A41418D4BED2}" dt="2023-09-19T19:07:04.542" v="67"/>
          <ac:spMkLst>
            <pc:docMk/>
            <pc:sldMk cId="0" sldId="266"/>
            <ac:spMk id="7" creationId="{A3D38AF5-D7A1-13DF-F574-30BD0046CD44}"/>
          </ac:spMkLst>
        </pc:spChg>
        <pc:spChg chg="add mod">
          <ac:chgData name="abdelali irkha" userId="aecb6ea45e97d2bb" providerId="Windows Live" clId="Web-{BF68ECD6-AF41-4E3F-A4C6-A41418D4BED2}" dt="2023-09-19T19:16:23.995" v="343" actId="1076"/>
          <ac:spMkLst>
            <pc:docMk/>
            <pc:sldMk cId="0" sldId="266"/>
            <ac:spMk id="9" creationId="{32F26E5D-B778-EAE4-1FB3-292F6CEA19CE}"/>
          </ac:spMkLst>
        </pc:spChg>
        <pc:spChg chg="add mod">
          <ac:chgData name="abdelali irkha" userId="aecb6ea45e97d2bb" providerId="Windows Live" clId="Web-{BF68ECD6-AF41-4E3F-A4C6-A41418D4BED2}" dt="2023-09-19T19:24:12.867" v="406" actId="20577"/>
          <ac:spMkLst>
            <pc:docMk/>
            <pc:sldMk cId="0" sldId="266"/>
            <ac:spMk id="11" creationId="{3497ADB9-2D04-6E11-4E34-8CF63D6D098D}"/>
          </ac:spMkLst>
        </pc:spChg>
        <pc:spChg chg="add del">
          <ac:chgData name="abdelali irkha" userId="aecb6ea45e97d2bb" providerId="Windows Live" clId="Web-{BF68ECD6-AF41-4E3F-A4C6-A41418D4BED2}" dt="2023-09-19T19:19:07.187" v="352"/>
          <ac:spMkLst>
            <pc:docMk/>
            <pc:sldMk cId="0" sldId="266"/>
            <ac:spMk id="19" creationId="{4CF50CDF-A242-B07D-08F6-FC1862962E36}"/>
          </ac:spMkLst>
        </pc:spChg>
        <pc:spChg chg="add mod">
          <ac:chgData name="abdelali irkha" userId="aecb6ea45e97d2bb" providerId="Windows Live" clId="Web-{BF68ECD6-AF41-4E3F-A4C6-A41418D4BED2}" dt="2023-09-19T19:23:21.944" v="404" actId="20577"/>
          <ac:spMkLst>
            <pc:docMk/>
            <pc:sldMk cId="0" sldId="266"/>
            <ac:spMk id="20" creationId="{06C27677-BD23-FAEF-7E03-2F125128D599}"/>
          </ac:spMkLst>
        </pc:spChg>
        <pc:spChg chg="mod">
          <ac:chgData name="abdelali irkha" userId="aecb6ea45e97d2bb" providerId="Windows Live" clId="Web-{BF68ECD6-AF41-4E3F-A4C6-A41418D4BED2}" dt="2023-09-19T19:05:05.257" v="50" actId="20577"/>
          <ac:spMkLst>
            <pc:docMk/>
            <pc:sldMk cId="0" sldId="266"/>
            <ac:spMk id="363" creationId="{00000000-0000-0000-0000-000000000000}"/>
          </ac:spMkLst>
        </pc:spChg>
        <pc:spChg chg="mod">
          <ac:chgData name="abdelali irkha" userId="aecb6ea45e97d2bb" providerId="Windows Live" clId="Web-{BF68ECD6-AF41-4E3F-A4C6-A41418D4BED2}" dt="2023-09-19T19:23:12.975" v="403" actId="1076"/>
          <ac:spMkLst>
            <pc:docMk/>
            <pc:sldMk cId="0" sldId="266"/>
            <ac:spMk id="364" creationId="{00000000-0000-0000-0000-000000000000}"/>
          </ac:spMkLst>
        </pc:spChg>
        <pc:spChg chg="mod">
          <ac:chgData name="abdelali irkha" userId="aecb6ea45e97d2bb" providerId="Windows Live" clId="Web-{BF68ECD6-AF41-4E3F-A4C6-A41418D4BED2}" dt="2023-09-19T19:22:08.395" v="387" actId="20577"/>
          <ac:spMkLst>
            <pc:docMk/>
            <pc:sldMk cId="0" sldId="266"/>
            <ac:spMk id="365" creationId="{00000000-0000-0000-0000-000000000000}"/>
          </ac:spMkLst>
        </pc:spChg>
        <pc:spChg chg="mod">
          <ac:chgData name="abdelali irkha" userId="aecb6ea45e97d2bb" providerId="Windows Live" clId="Web-{BF68ECD6-AF41-4E3F-A4C6-A41418D4BED2}" dt="2023-09-19T19:20:56.643" v="379" actId="20577"/>
          <ac:spMkLst>
            <pc:docMk/>
            <pc:sldMk cId="0" sldId="266"/>
            <ac:spMk id="366" creationId="{00000000-0000-0000-0000-000000000000}"/>
          </ac:spMkLst>
        </pc:spChg>
        <pc:spChg chg="mod">
          <ac:chgData name="abdelali irkha" userId="aecb6ea45e97d2bb" providerId="Windows Live" clId="Web-{BF68ECD6-AF41-4E3F-A4C6-A41418D4BED2}" dt="2023-09-19T19:24:17.258" v="407" actId="20577"/>
          <ac:spMkLst>
            <pc:docMk/>
            <pc:sldMk cId="0" sldId="266"/>
            <ac:spMk id="367" creationId="{00000000-0000-0000-0000-000000000000}"/>
          </ac:spMkLst>
        </pc:spChg>
        <pc:spChg chg="del mod">
          <ac:chgData name="abdelali irkha" userId="aecb6ea45e97d2bb" providerId="Windows Live" clId="Web-{BF68ECD6-AF41-4E3F-A4C6-A41418D4BED2}" dt="2023-09-19T19:19:03.483" v="351"/>
          <ac:spMkLst>
            <pc:docMk/>
            <pc:sldMk cId="0" sldId="266"/>
            <ac:spMk id="368" creationId="{00000000-0000-0000-0000-000000000000}"/>
          </ac:spMkLst>
        </pc:spChg>
        <pc:spChg chg="del mod">
          <ac:chgData name="abdelali irkha" userId="aecb6ea45e97d2bb" providerId="Windows Live" clId="Web-{BF68ECD6-AF41-4E3F-A4C6-A41418D4BED2}" dt="2023-09-19T19:13:06.208" v="222"/>
          <ac:spMkLst>
            <pc:docMk/>
            <pc:sldMk cId="0" sldId="266"/>
            <ac:spMk id="369" creationId="{00000000-0000-0000-0000-000000000000}"/>
          </ac:spMkLst>
        </pc:spChg>
        <pc:spChg chg="mod">
          <ac:chgData name="abdelali irkha" userId="aecb6ea45e97d2bb" providerId="Windows Live" clId="Web-{BF68ECD6-AF41-4E3F-A4C6-A41418D4BED2}" dt="2023-09-19T19:26:29.168" v="496" actId="1076"/>
          <ac:spMkLst>
            <pc:docMk/>
            <pc:sldMk cId="0" sldId="266"/>
            <ac:spMk id="370" creationId="{00000000-0000-0000-0000-000000000000}"/>
          </ac:spMkLst>
        </pc:spChg>
        <pc:spChg chg="mod">
          <ac:chgData name="abdelali irkha" userId="aecb6ea45e97d2bb" providerId="Windows Live" clId="Web-{BF68ECD6-AF41-4E3F-A4C6-A41418D4BED2}" dt="2023-09-19T19:26:05.933" v="488" actId="20577"/>
          <ac:spMkLst>
            <pc:docMk/>
            <pc:sldMk cId="0" sldId="266"/>
            <ac:spMk id="371" creationId="{00000000-0000-0000-0000-000000000000}"/>
          </ac:spMkLst>
        </pc:spChg>
        <pc:spChg chg="mod">
          <ac:chgData name="abdelali irkha" userId="aecb6ea45e97d2bb" providerId="Windows Live" clId="Web-{BF68ECD6-AF41-4E3F-A4C6-A41418D4BED2}" dt="2023-09-19T19:09:47.812" v="104" actId="1076"/>
          <ac:spMkLst>
            <pc:docMk/>
            <pc:sldMk cId="0" sldId="266"/>
            <ac:spMk id="379" creationId="{00000000-0000-0000-0000-000000000000}"/>
          </ac:spMkLst>
        </pc:spChg>
        <pc:grpChg chg="add del mod">
          <ac:chgData name="abdelali irkha" userId="aecb6ea45e97d2bb" providerId="Windows Live" clId="Web-{BF68ECD6-AF41-4E3F-A4C6-A41418D4BED2}" dt="2023-09-19T19:07:04.542" v="67"/>
          <ac:grpSpMkLst>
            <pc:docMk/>
            <pc:sldMk cId="0" sldId="266"/>
            <ac:grpSpMk id="8" creationId="{1111E3DC-BDBF-3C29-EA0D-F1F011CF6F16}"/>
          </ac:grpSpMkLst>
        </pc:grpChg>
        <pc:grpChg chg="add del mod">
          <ac:chgData name="abdelali irkha" userId="aecb6ea45e97d2bb" providerId="Windows Live" clId="Web-{BF68ECD6-AF41-4E3F-A4C6-A41418D4BED2}" dt="2023-09-19T19:17:47.575" v="349"/>
          <ac:grpSpMkLst>
            <pc:docMk/>
            <pc:sldMk cId="0" sldId="266"/>
            <ac:grpSpMk id="17" creationId="{F03FBE39-D448-B681-562A-E6B0EF796B34}"/>
          </ac:grpSpMkLst>
        </pc:grpChg>
        <pc:grpChg chg="mod">
          <ac:chgData name="abdelali irkha" userId="aecb6ea45e97d2bb" providerId="Windows Live" clId="Web-{BF68ECD6-AF41-4E3F-A4C6-A41418D4BED2}" dt="2023-09-19T19:09:47.796" v="102" actId="1076"/>
          <ac:grpSpMkLst>
            <pc:docMk/>
            <pc:sldMk cId="0" sldId="266"/>
            <ac:grpSpMk id="372" creationId="{00000000-0000-0000-0000-000000000000}"/>
          </ac:grpSpMkLst>
        </pc:grpChg>
        <pc:grpChg chg="mod">
          <ac:chgData name="abdelali irkha" userId="aecb6ea45e97d2bb" providerId="Windows Live" clId="Web-{BF68ECD6-AF41-4E3F-A4C6-A41418D4BED2}" dt="2023-09-19T19:20:05.485" v="369" actId="1076"/>
          <ac:grpSpMkLst>
            <pc:docMk/>
            <pc:sldMk cId="0" sldId="266"/>
            <ac:grpSpMk id="376" creationId="{00000000-0000-0000-0000-000000000000}"/>
          </ac:grpSpMkLst>
        </pc:grpChg>
        <pc:grpChg chg="mod">
          <ac:chgData name="abdelali irkha" userId="aecb6ea45e97d2bb" providerId="Windows Live" clId="Web-{BF68ECD6-AF41-4E3F-A4C6-A41418D4BED2}" dt="2023-09-19T19:17:35.215" v="347" actId="1076"/>
          <ac:grpSpMkLst>
            <pc:docMk/>
            <pc:sldMk cId="0" sldId="266"/>
            <ac:grpSpMk id="380" creationId="{00000000-0000-0000-0000-000000000000}"/>
          </ac:grpSpMkLst>
        </pc:grpChg>
        <pc:grpChg chg="add del mod">
          <ac:chgData name="abdelali irkha" userId="aecb6ea45e97d2bb" providerId="Windows Live" clId="Web-{BF68ECD6-AF41-4E3F-A4C6-A41418D4BED2}" dt="2023-09-19T19:10:39.423" v="120" actId="1076"/>
          <ac:grpSpMkLst>
            <pc:docMk/>
            <pc:sldMk cId="0" sldId="266"/>
            <ac:grpSpMk id="384" creationId="{00000000-0000-0000-0000-000000000000}"/>
          </ac:grpSpMkLst>
        </pc:grpChg>
        <pc:grpChg chg="add del mod">
          <ac:chgData name="abdelali irkha" userId="aecb6ea45e97d2bb" providerId="Windows Live" clId="Web-{BF68ECD6-AF41-4E3F-A4C6-A41418D4BED2}" dt="2023-09-19T19:10:29.204" v="119" actId="1076"/>
          <ac:grpSpMkLst>
            <pc:docMk/>
            <pc:sldMk cId="0" sldId="266"/>
            <ac:grpSpMk id="387" creationId="{00000000-0000-0000-0000-000000000000}"/>
          </ac:grpSpMkLst>
        </pc:grpChg>
      </pc:sldChg>
      <pc:sldChg chg="addSp modSp ord">
        <pc:chgData name="abdelali irkha" userId="aecb6ea45e97d2bb" providerId="Windows Live" clId="Web-{BF68ECD6-AF41-4E3F-A4C6-A41418D4BED2}" dt="2023-09-19T19:44:58.292" v="831" actId="1076"/>
        <pc:sldMkLst>
          <pc:docMk/>
          <pc:sldMk cId="0" sldId="268"/>
        </pc:sldMkLst>
        <pc:spChg chg="add mod">
          <ac:chgData name="abdelali irkha" userId="aecb6ea45e97d2bb" providerId="Windows Live" clId="Web-{BF68ECD6-AF41-4E3F-A4C6-A41418D4BED2}" dt="2023-09-19T19:43:58.244" v="803" actId="20577"/>
          <ac:spMkLst>
            <pc:docMk/>
            <pc:sldMk cId="0" sldId="268"/>
            <ac:spMk id="3" creationId="{21111B0D-1A41-6191-E509-458041D41698}"/>
          </ac:spMkLst>
        </pc:spChg>
        <pc:spChg chg="add mod">
          <ac:chgData name="abdelali irkha" userId="aecb6ea45e97d2bb" providerId="Windows Live" clId="Web-{BF68ECD6-AF41-4E3F-A4C6-A41418D4BED2}" dt="2023-09-19T19:44:36.635" v="829" actId="20577"/>
          <ac:spMkLst>
            <pc:docMk/>
            <pc:sldMk cId="0" sldId="268"/>
            <ac:spMk id="5" creationId="{4105CEFC-D260-E30C-6D83-21253278B397}"/>
          </ac:spMkLst>
        </pc:spChg>
        <pc:spChg chg="mod">
          <ac:chgData name="abdelali irkha" userId="aecb6ea45e97d2bb" providerId="Windows Live" clId="Web-{BF68ECD6-AF41-4E3F-A4C6-A41418D4BED2}" dt="2023-09-19T19:38:35.594" v="607" actId="14100"/>
          <ac:spMkLst>
            <pc:docMk/>
            <pc:sldMk cId="0" sldId="268"/>
            <ac:spMk id="406" creationId="{00000000-0000-0000-0000-000000000000}"/>
          </ac:spMkLst>
        </pc:spChg>
        <pc:spChg chg="mod">
          <ac:chgData name="abdelali irkha" userId="aecb6ea45e97d2bb" providerId="Windows Live" clId="Web-{BF68ECD6-AF41-4E3F-A4C6-A41418D4BED2}" dt="2023-09-19T19:33:13.398" v="528" actId="20577"/>
          <ac:spMkLst>
            <pc:docMk/>
            <pc:sldMk cId="0" sldId="268"/>
            <ac:spMk id="408" creationId="{00000000-0000-0000-0000-000000000000}"/>
          </ac:spMkLst>
        </pc:spChg>
        <pc:spChg chg="mod">
          <ac:chgData name="abdelali irkha" userId="aecb6ea45e97d2bb" providerId="Windows Live" clId="Web-{BF68ECD6-AF41-4E3F-A4C6-A41418D4BED2}" dt="2023-09-19T19:44:58.292" v="831" actId="1076"/>
          <ac:spMkLst>
            <pc:docMk/>
            <pc:sldMk cId="0" sldId="268"/>
            <ac:spMk id="409" creationId="{00000000-0000-0000-0000-000000000000}"/>
          </ac:spMkLst>
        </pc:spChg>
        <pc:spChg chg="mod">
          <ac:chgData name="abdelali irkha" userId="aecb6ea45e97d2bb" providerId="Windows Live" clId="Web-{BF68ECD6-AF41-4E3F-A4C6-A41418D4BED2}" dt="2023-09-19T19:38:52.063" v="608" actId="20577"/>
          <ac:spMkLst>
            <pc:docMk/>
            <pc:sldMk cId="0" sldId="268"/>
            <ac:spMk id="410" creationId="{00000000-0000-0000-0000-000000000000}"/>
          </ac:spMkLst>
        </pc:spChg>
        <pc:spChg chg="mod">
          <ac:chgData name="abdelali irkha" userId="aecb6ea45e97d2bb" providerId="Windows Live" clId="Web-{BF68ECD6-AF41-4E3F-A4C6-A41418D4BED2}" dt="2023-09-19T19:39:26.564" v="645" actId="1076"/>
          <ac:spMkLst>
            <pc:docMk/>
            <pc:sldMk cId="0" sldId="268"/>
            <ac:spMk id="411" creationId="{00000000-0000-0000-0000-000000000000}"/>
          </ac:spMkLst>
        </pc:spChg>
        <pc:spChg chg="mod">
          <ac:chgData name="abdelali irkha" userId="aecb6ea45e97d2bb" providerId="Windows Live" clId="Web-{BF68ECD6-AF41-4E3F-A4C6-A41418D4BED2}" dt="2023-09-19T19:40:01.909" v="691" actId="20577"/>
          <ac:spMkLst>
            <pc:docMk/>
            <pc:sldMk cId="0" sldId="268"/>
            <ac:spMk id="412" creationId="{00000000-0000-0000-0000-000000000000}"/>
          </ac:spMkLst>
        </pc:spChg>
        <pc:spChg chg="mod">
          <ac:chgData name="abdelali irkha" userId="aecb6ea45e97d2bb" providerId="Windows Live" clId="Web-{BF68ECD6-AF41-4E3F-A4C6-A41418D4BED2}" dt="2023-09-19T19:44:42.948" v="830" actId="1076"/>
          <ac:spMkLst>
            <pc:docMk/>
            <pc:sldMk cId="0" sldId="268"/>
            <ac:spMk id="413" creationId="{00000000-0000-0000-0000-000000000000}"/>
          </ac:spMkLst>
        </pc:spChg>
        <pc:spChg chg="mod">
          <ac:chgData name="abdelali irkha" userId="aecb6ea45e97d2bb" providerId="Windows Live" clId="Web-{BF68ECD6-AF41-4E3F-A4C6-A41418D4BED2}" dt="2023-09-19T19:41:10.833" v="700" actId="20577"/>
          <ac:spMkLst>
            <pc:docMk/>
            <pc:sldMk cId="0" sldId="268"/>
            <ac:spMk id="414" creationId="{00000000-0000-0000-0000-000000000000}"/>
          </ac:spMkLst>
        </pc:spChg>
        <pc:spChg chg="mod">
          <ac:chgData name="abdelali irkha" userId="aecb6ea45e97d2bb" providerId="Windows Live" clId="Web-{BF68ECD6-AF41-4E3F-A4C6-A41418D4BED2}" dt="2023-09-19T19:42:19.772" v="737" actId="20577"/>
          <ac:spMkLst>
            <pc:docMk/>
            <pc:sldMk cId="0" sldId="268"/>
            <ac:spMk id="415" creationId="{00000000-0000-0000-0000-000000000000}"/>
          </ac:spMkLst>
        </pc:spChg>
        <pc:spChg chg="mod">
          <ac:chgData name="abdelali irkha" userId="aecb6ea45e97d2bb" providerId="Windows Live" clId="Web-{BF68ECD6-AF41-4E3F-A4C6-A41418D4BED2}" dt="2023-09-19T19:42:28.569" v="738" actId="20577"/>
          <ac:spMkLst>
            <pc:docMk/>
            <pc:sldMk cId="0" sldId="268"/>
            <ac:spMk id="416" creationId="{00000000-0000-0000-0000-000000000000}"/>
          </ac:spMkLst>
        </pc:spChg>
        <pc:spChg chg="mod">
          <ac:chgData name="abdelali irkha" userId="aecb6ea45e97d2bb" providerId="Windows Live" clId="Web-{BF68ECD6-AF41-4E3F-A4C6-A41418D4BED2}" dt="2023-09-19T19:42:54.054" v="765" actId="20577"/>
          <ac:spMkLst>
            <pc:docMk/>
            <pc:sldMk cId="0" sldId="268"/>
            <ac:spMk id="417" creationId="{00000000-0000-0000-0000-000000000000}"/>
          </ac:spMkLst>
        </pc:spChg>
        <pc:spChg chg="mod">
          <ac:chgData name="abdelali irkha" userId="aecb6ea45e97d2bb" providerId="Windows Live" clId="Web-{BF68ECD6-AF41-4E3F-A4C6-A41418D4BED2}" dt="2023-09-19T19:43:04.258" v="770" actId="20577"/>
          <ac:spMkLst>
            <pc:docMk/>
            <pc:sldMk cId="0" sldId="268"/>
            <ac:spMk id="418" creationId="{00000000-0000-0000-0000-000000000000}"/>
          </ac:spMkLst>
        </pc:spChg>
        <pc:spChg chg="mod">
          <ac:chgData name="abdelali irkha" userId="aecb6ea45e97d2bb" providerId="Windows Live" clId="Web-{BF68ECD6-AF41-4E3F-A4C6-A41418D4BED2}" dt="2023-09-19T19:43:47.822" v="799" actId="14100"/>
          <ac:spMkLst>
            <pc:docMk/>
            <pc:sldMk cId="0" sldId="268"/>
            <ac:spMk id="419" creationId="{00000000-0000-0000-0000-000000000000}"/>
          </ac:spMkLst>
        </pc:spChg>
        <pc:grpChg chg="add mod">
          <ac:chgData name="abdelali irkha" userId="aecb6ea45e97d2bb" providerId="Windows Live" clId="Web-{BF68ECD6-AF41-4E3F-A4C6-A41418D4BED2}" dt="2023-09-19T19:40:41.426" v="697" actId="1076"/>
          <ac:grpSpMkLst>
            <pc:docMk/>
            <pc:sldMk cId="0" sldId="268"/>
            <ac:grpSpMk id="6" creationId="{ED4796AC-9E35-7BE9-8972-B1DF0D9BE9B5}"/>
          </ac:grpSpMkLst>
        </pc:grpChg>
      </pc:sldChg>
      <pc:sldChg chg="modSp">
        <pc:chgData name="abdelali irkha" userId="aecb6ea45e97d2bb" providerId="Windows Live" clId="Web-{BF68ECD6-AF41-4E3F-A4C6-A41418D4BED2}" dt="2023-09-19T20:07:42.814" v="1118" actId="20577"/>
        <pc:sldMkLst>
          <pc:docMk/>
          <pc:sldMk cId="0" sldId="283"/>
        </pc:sldMkLst>
        <pc:spChg chg="mod">
          <ac:chgData name="abdelali irkha" userId="aecb6ea45e97d2bb" providerId="Windows Live" clId="Web-{BF68ECD6-AF41-4E3F-A4C6-A41418D4BED2}" dt="2023-09-19T20:07:42.814" v="1118" actId="20577"/>
          <ac:spMkLst>
            <pc:docMk/>
            <pc:sldMk cId="0" sldId="283"/>
            <ac:spMk id="933" creationId="{00000000-0000-0000-0000-000000000000}"/>
          </ac:spMkLst>
        </pc:spChg>
      </pc:sldChg>
      <pc:sldChg chg="modSp ord">
        <pc:chgData name="abdelali irkha" userId="aecb6ea45e97d2bb" providerId="Windows Live" clId="Web-{BF68ECD6-AF41-4E3F-A4C6-A41418D4BED2}" dt="2023-09-19T20:06:55.766" v="1111"/>
        <pc:sldMkLst>
          <pc:docMk/>
          <pc:sldMk cId="0" sldId="294"/>
        </pc:sldMkLst>
        <pc:spChg chg="mod">
          <ac:chgData name="abdelali irkha" userId="aecb6ea45e97d2bb" providerId="Windows Live" clId="Web-{BF68ECD6-AF41-4E3F-A4C6-A41418D4BED2}" dt="2023-09-19T19:57:26.407" v="1023" actId="20577"/>
          <ac:spMkLst>
            <pc:docMk/>
            <pc:sldMk cId="0" sldId="294"/>
            <ac:spMk id="1302" creationId="{00000000-0000-0000-0000-000000000000}"/>
          </ac:spMkLst>
        </pc:spChg>
      </pc:sldChg>
      <pc:sldChg chg="modSp ord">
        <pc:chgData name="abdelali irkha" userId="aecb6ea45e97d2bb" providerId="Windows Live" clId="Web-{BF68ECD6-AF41-4E3F-A4C6-A41418D4BED2}" dt="2023-09-19T20:01:58.430" v="1085"/>
        <pc:sldMkLst>
          <pc:docMk/>
          <pc:sldMk cId="0" sldId="295"/>
        </pc:sldMkLst>
        <pc:spChg chg="mod">
          <ac:chgData name="abdelali irkha" userId="aecb6ea45e97d2bb" providerId="Windows Live" clId="Web-{BF68ECD6-AF41-4E3F-A4C6-A41418D4BED2}" dt="2023-09-19T20:01:25.616" v="1076" actId="20577"/>
          <ac:spMkLst>
            <pc:docMk/>
            <pc:sldMk cId="0" sldId="295"/>
            <ac:spMk id="1308" creationId="{00000000-0000-0000-0000-000000000000}"/>
          </ac:spMkLst>
        </pc:spChg>
      </pc:sldChg>
      <pc:sldChg chg="modSp">
        <pc:chgData name="abdelali irkha" userId="aecb6ea45e97d2bb" providerId="Windows Live" clId="Web-{BF68ECD6-AF41-4E3F-A4C6-A41418D4BED2}" dt="2023-09-19T19:31:50.505" v="522" actId="14100"/>
        <pc:sldMkLst>
          <pc:docMk/>
          <pc:sldMk cId="0" sldId="303"/>
        </pc:sldMkLst>
        <pc:cxnChg chg="mod">
          <ac:chgData name="abdelali irkha" userId="aecb6ea45e97d2bb" providerId="Windows Live" clId="Web-{BF68ECD6-AF41-4E3F-A4C6-A41418D4BED2}" dt="2023-09-19T19:31:50.505" v="522" actId="14100"/>
          <ac:cxnSpMkLst>
            <pc:docMk/>
            <pc:sldMk cId="0" sldId="303"/>
            <ac:cxnSpMk id="1510" creationId="{00000000-0000-0000-0000-000000000000}"/>
          </ac:cxnSpMkLst>
        </pc:cxnChg>
      </pc:sldChg>
      <pc:sldChg chg="ord">
        <pc:chgData name="abdelali irkha" userId="aecb6ea45e97d2bb" providerId="Windows Live" clId="Web-{BF68ECD6-AF41-4E3F-A4C6-A41418D4BED2}" dt="2023-09-19T20:04:51.856" v="1095"/>
        <pc:sldMkLst>
          <pc:docMk/>
          <pc:sldMk cId="0" sldId="320"/>
        </pc:sldMkLst>
      </pc:sldChg>
      <pc:sldChg chg="addSp delSp modSp ord">
        <pc:chgData name="abdelali irkha" userId="aecb6ea45e97d2bb" providerId="Windows Live" clId="Web-{BF68ECD6-AF41-4E3F-A4C6-A41418D4BED2}" dt="2023-09-19T20:06:53.594" v="1110"/>
        <pc:sldMkLst>
          <pc:docMk/>
          <pc:sldMk cId="0" sldId="321"/>
        </pc:sldMkLst>
        <pc:spChg chg="add mod">
          <ac:chgData name="abdelali irkha" userId="aecb6ea45e97d2bb" providerId="Windows Live" clId="Web-{BF68ECD6-AF41-4E3F-A4C6-A41418D4BED2}" dt="2023-09-19T20:04:45.466" v="1086"/>
          <ac:spMkLst>
            <pc:docMk/>
            <pc:sldMk cId="0" sldId="321"/>
            <ac:spMk id="3" creationId="{CFA85270-7B0E-4A66-A21F-64EEF49B011B}"/>
          </ac:spMkLst>
        </pc:spChg>
        <pc:spChg chg="del">
          <ac:chgData name="abdelali irkha" userId="aecb6ea45e97d2bb" providerId="Windows Live" clId="Web-{BF68ECD6-AF41-4E3F-A4C6-A41418D4BED2}" dt="2023-09-19T20:04:45.466" v="1094"/>
          <ac:spMkLst>
            <pc:docMk/>
            <pc:sldMk cId="0" sldId="321"/>
            <ac:spMk id="1870" creationId="{00000000-0000-0000-0000-000000000000}"/>
          </ac:spMkLst>
        </pc:spChg>
        <pc:spChg chg="del">
          <ac:chgData name="abdelali irkha" userId="aecb6ea45e97d2bb" providerId="Windows Live" clId="Web-{BF68ECD6-AF41-4E3F-A4C6-A41418D4BED2}" dt="2023-09-19T20:04:45.466" v="1093"/>
          <ac:spMkLst>
            <pc:docMk/>
            <pc:sldMk cId="0" sldId="321"/>
            <ac:spMk id="1871" creationId="{00000000-0000-0000-0000-000000000000}"/>
          </ac:spMkLst>
        </pc:spChg>
        <pc:spChg chg="del">
          <ac:chgData name="abdelali irkha" userId="aecb6ea45e97d2bb" providerId="Windows Live" clId="Web-{BF68ECD6-AF41-4E3F-A4C6-A41418D4BED2}" dt="2023-09-19T20:04:45.466" v="1092"/>
          <ac:spMkLst>
            <pc:docMk/>
            <pc:sldMk cId="0" sldId="321"/>
            <ac:spMk id="1872" creationId="{00000000-0000-0000-0000-000000000000}"/>
          </ac:spMkLst>
        </pc:spChg>
        <pc:spChg chg="del">
          <ac:chgData name="abdelali irkha" userId="aecb6ea45e97d2bb" providerId="Windows Live" clId="Web-{BF68ECD6-AF41-4E3F-A4C6-A41418D4BED2}" dt="2023-09-19T20:04:45.466" v="1091"/>
          <ac:spMkLst>
            <pc:docMk/>
            <pc:sldMk cId="0" sldId="321"/>
            <ac:spMk id="1873" creationId="{00000000-0000-0000-0000-000000000000}"/>
          </ac:spMkLst>
        </pc:spChg>
        <pc:spChg chg="del">
          <ac:chgData name="abdelali irkha" userId="aecb6ea45e97d2bb" providerId="Windows Live" clId="Web-{BF68ECD6-AF41-4E3F-A4C6-A41418D4BED2}" dt="2023-09-19T20:04:45.466" v="1090"/>
          <ac:spMkLst>
            <pc:docMk/>
            <pc:sldMk cId="0" sldId="321"/>
            <ac:spMk id="1874" creationId="{00000000-0000-0000-0000-000000000000}"/>
          </ac:spMkLst>
        </pc:spChg>
        <pc:spChg chg="del">
          <ac:chgData name="abdelali irkha" userId="aecb6ea45e97d2bb" providerId="Windows Live" clId="Web-{BF68ECD6-AF41-4E3F-A4C6-A41418D4BED2}" dt="2023-09-19T20:04:45.466" v="1089"/>
          <ac:spMkLst>
            <pc:docMk/>
            <pc:sldMk cId="0" sldId="321"/>
            <ac:spMk id="1875" creationId="{00000000-0000-0000-0000-000000000000}"/>
          </ac:spMkLst>
        </pc:spChg>
        <pc:spChg chg="del">
          <ac:chgData name="abdelali irkha" userId="aecb6ea45e97d2bb" providerId="Windows Live" clId="Web-{BF68ECD6-AF41-4E3F-A4C6-A41418D4BED2}" dt="2023-09-19T20:04:45.466" v="1088"/>
          <ac:spMkLst>
            <pc:docMk/>
            <pc:sldMk cId="0" sldId="321"/>
            <ac:spMk id="1876" creationId="{00000000-0000-0000-0000-000000000000}"/>
          </ac:spMkLst>
        </pc:spChg>
        <pc:spChg chg="del">
          <ac:chgData name="abdelali irkha" userId="aecb6ea45e97d2bb" providerId="Windows Live" clId="Web-{BF68ECD6-AF41-4E3F-A4C6-A41418D4BED2}" dt="2023-09-19T20:04:45.466" v="1087"/>
          <ac:spMkLst>
            <pc:docMk/>
            <pc:sldMk cId="0" sldId="321"/>
            <ac:spMk id="1877" creationId="{00000000-0000-0000-0000-000000000000}"/>
          </ac:spMkLst>
        </pc:spChg>
        <pc:spChg chg="del">
          <ac:chgData name="abdelali irkha" userId="aecb6ea45e97d2bb" providerId="Windows Live" clId="Web-{BF68ECD6-AF41-4E3F-A4C6-A41418D4BED2}" dt="2023-09-19T20:04:45.466" v="1086"/>
          <ac:spMkLst>
            <pc:docMk/>
            <pc:sldMk cId="0" sldId="321"/>
            <ac:spMk id="1878" creationId="{00000000-0000-0000-0000-000000000000}"/>
          </ac:spMkLst>
        </pc:spChg>
      </pc:sldChg>
      <pc:sldChg chg="addSp delSp modSp add replId">
        <pc:chgData name="abdelali irkha" userId="aecb6ea45e97d2bb" providerId="Windows Live" clId="Web-{BF68ECD6-AF41-4E3F-A4C6-A41418D4BED2}" dt="2023-09-19T19:56:30.546" v="1014" actId="20577"/>
        <pc:sldMkLst>
          <pc:docMk/>
          <pc:sldMk cId="2145876438" sldId="348"/>
        </pc:sldMkLst>
        <pc:spChg chg="mod">
          <ac:chgData name="abdelali irkha" userId="aecb6ea45e97d2bb" providerId="Windows Live" clId="Web-{BF68ECD6-AF41-4E3F-A4C6-A41418D4BED2}" dt="2023-09-19T19:51:50.147" v="935" actId="20577"/>
          <ac:spMkLst>
            <pc:docMk/>
            <pc:sldMk cId="2145876438" sldId="348"/>
            <ac:spMk id="6" creationId="{C62C2F92-B0A4-9ADB-863C-1BB3DB222ACA}"/>
          </ac:spMkLst>
        </pc:spChg>
        <pc:spChg chg="mod">
          <ac:chgData name="abdelali irkha" userId="aecb6ea45e97d2bb" providerId="Windows Live" clId="Web-{BF68ECD6-AF41-4E3F-A4C6-A41418D4BED2}" dt="2023-09-19T19:48:30.486" v="859" actId="20577"/>
          <ac:spMkLst>
            <pc:docMk/>
            <pc:sldMk cId="2145876438" sldId="348"/>
            <ac:spMk id="322" creationId="{00000000-0000-0000-0000-000000000000}"/>
          </ac:spMkLst>
        </pc:spChg>
        <pc:spChg chg="mod">
          <ac:chgData name="abdelali irkha" userId="aecb6ea45e97d2bb" providerId="Windows Live" clId="Web-{BF68ECD6-AF41-4E3F-A4C6-A41418D4BED2}" dt="2023-09-19T19:56:30.546" v="1014" actId="20577"/>
          <ac:spMkLst>
            <pc:docMk/>
            <pc:sldMk cId="2145876438" sldId="348"/>
            <ac:spMk id="323" creationId="{00000000-0000-0000-0000-000000000000}"/>
          </ac:spMkLst>
        </pc:spChg>
        <pc:picChg chg="del">
          <ac:chgData name="abdelali irkha" userId="aecb6ea45e97d2bb" providerId="Windows Live" clId="Web-{BF68ECD6-AF41-4E3F-A4C6-A41418D4BED2}" dt="2023-09-19T19:48:45.658" v="860"/>
          <ac:picMkLst>
            <pc:docMk/>
            <pc:sldMk cId="2145876438" sldId="348"/>
            <ac:picMk id="3" creationId="{3B8D9C7B-8A71-D57A-ADDE-14476D87CF19}"/>
          </ac:picMkLst>
        </pc:picChg>
        <pc:picChg chg="add mod">
          <ac:chgData name="abdelali irkha" userId="aecb6ea45e97d2bb" providerId="Windows Live" clId="Web-{BF68ECD6-AF41-4E3F-A4C6-A41418D4BED2}" dt="2023-09-19T19:48:50.517" v="862" actId="1076"/>
          <ac:picMkLst>
            <pc:docMk/>
            <pc:sldMk cId="2145876438" sldId="348"/>
            <ac:picMk id="4" creationId="{1CF91E2E-F400-33DE-F27B-4DEEF9EA0D1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11588ae0e4b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11588ae0e4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166a889f7a_1_9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166a889f7a_1_9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11588ae0e4b_0_1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11588ae0e4b_0_1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4"/>
        <p:cNvGrpSpPr/>
        <p:nvPr/>
      </p:nvGrpSpPr>
      <p:grpSpPr>
        <a:xfrm>
          <a:off x="0" y="0"/>
          <a:ext cx="0" cy="0"/>
          <a:chOff x="0" y="0"/>
          <a:chExt cx="0" cy="0"/>
        </a:xfrm>
      </p:grpSpPr>
      <p:sp>
        <p:nvSpPr>
          <p:cNvPr id="1305" name="Google Shape;1305;g11588ae0e4b_0_14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6" name="Google Shape;1306;g11588ae0e4b_0_14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1588ae0e4b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11588ae0e4b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11588ae0e4b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11588ae0e4b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11588ae0e4b_0_3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11588ae0e4b_0_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11588ae0e4b_0_6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4" name="Google Shape;754;g11588ae0e4b_0_6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11588ae0e4b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11588ae0e4b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7162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4"/>
        <p:cNvGrpSpPr/>
        <p:nvPr/>
      </p:nvGrpSpPr>
      <p:grpSpPr>
        <a:xfrm>
          <a:off x="0" y="0"/>
          <a:ext cx="0" cy="0"/>
          <a:chOff x="0" y="0"/>
          <a:chExt cx="0" cy="0"/>
        </a:xfrm>
      </p:grpSpPr>
      <p:sp>
        <p:nvSpPr>
          <p:cNvPr id="805" name="Google Shape;805;g11588ae0e4b_0_7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6" name="Google Shape;806;g11588ae0e4b_0_7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1588ae0e4b_0_9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1588ae0e4b_0_9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9274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1588ae0e4b_0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1588ae0e4b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1588ae0e4b_0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1588ae0e4b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8393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1588ae0e4b_0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1588ae0e4b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7703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1588ae0e4b_0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1588ae0e4b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26734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0"/>
        <p:cNvGrpSpPr/>
        <p:nvPr/>
      </p:nvGrpSpPr>
      <p:grpSpPr>
        <a:xfrm>
          <a:off x="0" y="0"/>
          <a:ext cx="0" cy="0"/>
          <a:chOff x="0" y="0"/>
          <a:chExt cx="0" cy="0"/>
        </a:xfrm>
      </p:grpSpPr>
      <p:sp>
        <p:nvSpPr>
          <p:cNvPr id="1051" name="Google Shape;1051;g11588ae0e4b_0_1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2" name="Google Shape;1052;g11588ae0e4b_0_1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11588ae0e4b_0_3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11588ae0e4b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7"/>
        <p:cNvGrpSpPr/>
        <p:nvPr/>
      </p:nvGrpSpPr>
      <p:grpSpPr>
        <a:xfrm>
          <a:off x="0" y="0"/>
          <a:ext cx="0" cy="0"/>
          <a:chOff x="0" y="0"/>
          <a:chExt cx="0" cy="0"/>
        </a:xfrm>
      </p:grpSpPr>
      <p:sp>
        <p:nvSpPr>
          <p:cNvPr id="1298" name="Google Shape;1298;g11588ae0e4b_0_1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9" name="Google Shape;1299;g11588ae0e4b_0_1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1166a889f7a_1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1166a889f7a_1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6"/>
        <p:cNvGrpSpPr/>
        <p:nvPr/>
      </p:nvGrpSpPr>
      <p:grpSpPr>
        <a:xfrm>
          <a:off x="0" y="0"/>
          <a:ext cx="0" cy="0"/>
          <a:chOff x="0" y="0"/>
          <a:chExt cx="0" cy="0"/>
        </a:xfrm>
      </p:grpSpPr>
      <p:sp>
        <p:nvSpPr>
          <p:cNvPr id="1867" name="Google Shape;1867;g1166a889f7a_1_149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8" name="Google Shape;1868;g1166a889f7a_1_149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8"/>
        <p:cNvGrpSpPr/>
        <p:nvPr/>
      </p:nvGrpSpPr>
      <p:grpSpPr>
        <a:xfrm>
          <a:off x="0" y="0"/>
          <a:ext cx="0" cy="0"/>
          <a:chOff x="0" y="0"/>
          <a:chExt cx="0" cy="0"/>
        </a:xfrm>
      </p:grpSpPr>
      <p:sp>
        <p:nvSpPr>
          <p:cNvPr id="1589" name="Google Shape;1589;g1166a889f7a_1_10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0" name="Google Shape;1590;g1166a889f7a_1_10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1588ae0e4b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1588ae0e4b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14405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5"/>
        <p:cNvGrpSpPr/>
        <p:nvPr/>
      </p:nvGrpSpPr>
      <p:grpSpPr>
        <a:xfrm>
          <a:off x="0" y="0"/>
          <a:ext cx="0" cy="0"/>
          <a:chOff x="0" y="0"/>
          <a:chExt cx="0" cy="0"/>
        </a:xfrm>
      </p:grpSpPr>
      <p:sp>
        <p:nvSpPr>
          <p:cNvPr id="1356" name="Google Shape;1356;g11588ae0e4b_0_1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7" name="Google Shape;1357;g11588ae0e4b_0_1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
        <p:cNvGrpSpPr/>
        <p:nvPr/>
      </p:nvGrpSpPr>
      <p:grpSpPr>
        <a:xfrm>
          <a:off x="0" y="0"/>
          <a:ext cx="0" cy="0"/>
          <a:chOff x="0" y="0"/>
          <a:chExt cx="0" cy="0"/>
        </a:xfrm>
      </p:grpSpPr>
      <p:sp>
        <p:nvSpPr>
          <p:cNvPr id="892" name="Google Shape;892;g11588ae0e4b_0_8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3" name="Google Shape;893;g11588ae0e4b_0_8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11588ae0e4b_0_7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 name="Google Shape;826;g11588ae0e4b_0_7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Google Shape;760;g11588ae0e4b_0_6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1" name="Google Shape;761;g11588ae0e4b_0_6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11588ae0e4b_0_7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 name="Google Shape;826;g11588ae0e4b_0_7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59535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11588ae0e4b_0_7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 name="Google Shape;826;g11588ae0e4b_0_7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5412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3"/>
        <p:cNvGrpSpPr/>
        <p:nvPr/>
      </p:nvGrpSpPr>
      <p:grpSpPr>
        <a:xfrm>
          <a:off x="0" y="0"/>
          <a:ext cx="0" cy="0"/>
          <a:chOff x="0" y="0"/>
          <a:chExt cx="0" cy="0"/>
        </a:xfrm>
      </p:grpSpPr>
      <p:sp>
        <p:nvSpPr>
          <p:cNvPr id="1694" name="Google Shape;1694;g1166a889f7a_1_10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5" name="Google Shape;1695;g1166a889f7a_1_10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g11588ae0e4b_0_10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1" name="Google Shape;1011;g11588ae0e4b_0_10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11588ae0e4b_0_15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11588ae0e4b_0_15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5"/>
        <p:cNvGrpSpPr/>
        <p:nvPr/>
      </p:nvGrpSpPr>
      <p:grpSpPr>
        <a:xfrm>
          <a:off x="0" y="0"/>
          <a:ext cx="0" cy="0"/>
          <a:chOff x="0" y="0"/>
          <a:chExt cx="0" cy="0"/>
        </a:xfrm>
      </p:grpSpPr>
      <p:sp>
        <p:nvSpPr>
          <p:cNvPr id="1726" name="Google Shape;1726;g11588ae0e4b_0_15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7" name="Google Shape;1727;g11588ae0e4b_0_15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4"/>
        <p:cNvGrpSpPr/>
        <p:nvPr/>
      </p:nvGrpSpPr>
      <p:grpSpPr>
        <a:xfrm>
          <a:off x="0" y="0"/>
          <a:ext cx="0" cy="0"/>
          <a:chOff x="0" y="0"/>
          <a:chExt cx="0" cy="0"/>
        </a:xfrm>
      </p:grpSpPr>
      <p:sp>
        <p:nvSpPr>
          <p:cNvPr id="1735" name="Google Shape;1735;g1166a889f7a_1_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6" name="Google Shape;1736;g1166a889f7a_1_5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7"/>
        <p:cNvGrpSpPr/>
        <p:nvPr/>
      </p:nvGrpSpPr>
      <p:grpSpPr>
        <a:xfrm>
          <a:off x="0" y="0"/>
          <a:ext cx="0" cy="0"/>
          <a:chOff x="0" y="0"/>
          <a:chExt cx="0" cy="0"/>
        </a:xfrm>
      </p:grpSpPr>
      <p:sp>
        <p:nvSpPr>
          <p:cNvPr id="1758" name="Google Shape;1758;g1166a889f7a_1_5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9" name="Google Shape;1759;g1166a889f7a_1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9"/>
        <p:cNvGrpSpPr/>
        <p:nvPr/>
      </p:nvGrpSpPr>
      <p:grpSpPr>
        <a:xfrm>
          <a:off x="0" y="0"/>
          <a:ext cx="0" cy="0"/>
          <a:chOff x="0" y="0"/>
          <a:chExt cx="0" cy="0"/>
        </a:xfrm>
      </p:grpSpPr>
      <p:sp>
        <p:nvSpPr>
          <p:cNvPr id="1860" name="Google Shape;1860;g1166a889f7a_1_149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1" name="Google Shape;1861;g1166a889f7a_1_149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4"/>
        <p:cNvGrpSpPr/>
        <p:nvPr/>
      </p:nvGrpSpPr>
      <p:grpSpPr>
        <a:xfrm>
          <a:off x="0" y="0"/>
          <a:ext cx="0" cy="0"/>
          <a:chOff x="0" y="0"/>
          <a:chExt cx="0" cy="0"/>
        </a:xfrm>
      </p:grpSpPr>
      <p:sp>
        <p:nvSpPr>
          <p:cNvPr id="1455" name="Google Shape;1455;g1166a889f7a_1_10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6" name="Google Shape;1456;g1166a889f7a_1_10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11588ae0e4b_0_1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5" name="Google Shape;1045;g11588ae0e4b_0_1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11588ae0e4b_0_1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5" name="Google Shape;1045;g11588ae0e4b_0_1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95615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8"/>
        <p:cNvGrpSpPr/>
        <p:nvPr/>
      </p:nvGrpSpPr>
      <p:grpSpPr>
        <a:xfrm>
          <a:off x="0" y="0"/>
          <a:ext cx="0" cy="0"/>
          <a:chOff x="0" y="0"/>
          <a:chExt cx="0" cy="0"/>
        </a:xfrm>
      </p:grpSpPr>
      <p:sp>
        <p:nvSpPr>
          <p:cNvPr id="1769" name="Google Shape;1769;g11588ae0e4b_0_13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0" name="Google Shape;1770;g11588ae0e4b_0_13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slide" Target="../slides/slide6.xml"/><Relationship Id="rId1" Type="http://schemas.openxmlformats.org/officeDocument/2006/relationships/slideMaster" Target="../slideMasters/slideMaster1.xml"/><Relationship Id="rId4" Type="http://schemas.openxmlformats.org/officeDocument/2006/relationships/slide" Target="../slides/slide9.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449550" y="1361100"/>
            <a:ext cx="4245000" cy="2122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CCCCCC"/>
              </a:buClr>
              <a:buSzPts val="4800"/>
              <a:buFont typeface="DM Serif Display"/>
              <a:buNone/>
              <a:defRPr sz="4800">
                <a:solidFill>
                  <a:schemeClr val="dk1"/>
                </a:solidFill>
                <a:latin typeface="DM Serif Display"/>
                <a:ea typeface="DM Serif Display"/>
                <a:cs typeface="DM Serif Display"/>
                <a:sym typeface="DM Serif Display"/>
              </a:defRPr>
            </a:lvl1pPr>
            <a:lvl2pPr lvl="1"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2pPr>
            <a:lvl3pPr lvl="2"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3pPr>
            <a:lvl4pPr lvl="3"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4pPr>
            <a:lvl5pPr lvl="4"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5pPr>
            <a:lvl6pPr lvl="5"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6pPr>
            <a:lvl7pPr lvl="6"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7pPr>
            <a:lvl8pPr lvl="7"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8pPr>
            <a:lvl9pPr lvl="8"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9pPr>
          </a:lstStyle>
          <a:p>
            <a:endParaRPr/>
          </a:p>
        </p:txBody>
      </p:sp>
      <p:sp>
        <p:nvSpPr>
          <p:cNvPr id="10" name="Google Shape;10;p2"/>
          <p:cNvSpPr txBox="1">
            <a:spLocks noGrp="1"/>
          </p:cNvSpPr>
          <p:nvPr>
            <p:ph type="subTitle" idx="1"/>
          </p:nvPr>
        </p:nvSpPr>
        <p:spPr>
          <a:xfrm>
            <a:off x="2449475" y="3483600"/>
            <a:ext cx="4245000" cy="36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rgbClr val="CCCCCC"/>
              </a:buClr>
              <a:buSzPts val="1800"/>
              <a:buNone/>
              <a:defRPr sz="1200">
                <a:latin typeface="Open Sans Light"/>
                <a:ea typeface="Open Sans Light"/>
                <a:cs typeface="Open Sans Light"/>
                <a:sym typeface="Open Sans Light"/>
              </a:defRPr>
            </a:lvl1pPr>
            <a:lvl2pPr lvl="1" algn="ctr" rtl="0">
              <a:lnSpc>
                <a:spcPct val="100000"/>
              </a:lnSpc>
              <a:spcBef>
                <a:spcPts val="0"/>
              </a:spcBef>
              <a:spcAft>
                <a:spcPts val="0"/>
              </a:spcAft>
              <a:buClr>
                <a:srgbClr val="CCCCCC"/>
              </a:buClr>
              <a:buSzPts val="2800"/>
              <a:buNone/>
              <a:defRPr sz="2800">
                <a:solidFill>
                  <a:srgbClr val="CCCCCC"/>
                </a:solidFill>
              </a:defRPr>
            </a:lvl2pPr>
            <a:lvl3pPr lvl="2" algn="ctr" rtl="0">
              <a:lnSpc>
                <a:spcPct val="100000"/>
              </a:lnSpc>
              <a:spcBef>
                <a:spcPts val="0"/>
              </a:spcBef>
              <a:spcAft>
                <a:spcPts val="0"/>
              </a:spcAft>
              <a:buClr>
                <a:srgbClr val="CCCCCC"/>
              </a:buClr>
              <a:buSzPts val="2800"/>
              <a:buNone/>
              <a:defRPr sz="2800">
                <a:solidFill>
                  <a:srgbClr val="CCCCCC"/>
                </a:solidFill>
              </a:defRPr>
            </a:lvl3pPr>
            <a:lvl4pPr lvl="3" algn="ctr" rtl="0">
              <a:lnSpc>
                <a:spcPct val="100000"/>
              </a:lnSpc>
              <a:spcBef>
                <a:spcPts val="0"/>
              </a:spcBef>
              <a:spcAft>
                <a:spcPts val="0"/>
              </a:spcAft>
              <a:buClr>
                <a:srgbClr val="CCCCCC"/>
              </a:buClr>
              <a:buSzPts val="2800"/>
              <a:buNone/>
              <a:defRPr sz="2800">
                <a:solidFill>
                  <a:srgbClr val="CCCCCC"/>
                </a:solidFill>
              </a:defRPr>
            </a:lvl4pPr>
            <a:lvl5pPr lvl="4" algn="ctr" rtl="0">
              <a:lnSpc>
                <a:spcPct val="100000"/>
              </a:lnSpc>
              <a:spcBef>
                <a:spcPts val="0"/>
              </a:spcBef>
              <a:spcAft>
                <a:spcPts val="0"/>
              </a:spcAft>
              <a:buClr>
                <a:srgbClr val="CCCCCC"/>
              </a:buClr>
              <a:buSzPts val="2800"/>
              <a:buNone/>
              <a:defRPr sz="2800">
                <a:solidFill>
                  <a:srgbClr val="CCCCCC"/>
                </a:solidFill>
              </a:defRPr>
            </a:lvl5pPr>
            <a:lvl6pPr lvl="5" algn="ctr" rtl="0">
              <a:lnSpc>
                <a:spcPct val="100000"/>
              </a:lnSpc>
              <a:spcBef>
                <a:spcPts val="0"/>
              </a:spcBef>
              <a:spcAft>
                <a:spcPts val="0"/>
              </a:spcAft>
              <a:buClr>
                <a:srgbClr val="CCCCCC"/>
              </a:buClr>
              <a:buSzPts val="2800"/>
              <a:buNone/>
              <a:defRPr sz="2800">
                <a:solidFill>
                  <a:srgbClr val="CCCCCC"/>
                </a:solidFill>
              </a:defRPr>
            </a:lvl6pPr>
            <a:lvl7pPr lvl="6" algn="ctr" rtl="0">
              <a:lnSpc>
                <a:spcPct val="100000"/>
              </a:lnSpc>
              <a:spcBef>
                <a:spcPts val="0"/>
              </a:spcBef>
              <a:spcAft>
                <a:spcPts val="0"/>
              </a:spcAft>
              <a:buClr>
                <a:srgbClr val="CCCCCC"/>
              </a:buClr>
              <a:buSzPts val="2800"/>
              <a:buNone/>
              <a:defRPr sz="2800">
                <a:solidFill>
                  <a:srgbClr val="CCCCCC"/>
                </a:solidFill>
              </a:defRPr>
            </a:lvl7pPr>
            <a:lvl8pPr lvl="7" algn="ctr" rtl="0">
              <a:lnSpc>
                <a:spcPct val="100000"/>
              </a:lnSpc>
              <a:spcBef>
                <a:spcPts val="0"/>
              </a:spcBef>
              <a:spcAft>
                <a:spcPts val="0"/>
              </a:spcAft>
              <a:buClr>
                <a:srgbClr val="CCCCCC"/>
              </a:buClr>
              <a:buSzPts val="2800"/>
              <a:buNone/>
              <a:defRPr sz="2800">
                <a:solidFill>
                  <a:srgbClr val="CCCCCC"/>
                </a:solidFill>
              </a:defRPr>
            </a:lvl8pPr>
            <a:lvl9pPr lvl="8" algn="ctr" rtl="0">
              <a:lnSpc>
                <a:spcPct val="100000"/>
              </a:lnSpc>
              <a:spcBef>
                <a:spcPts val="0"/>
              </a:spcBef>
              <a:spcAft>
                <a:spcPts val="0"/>
              </a:spcAft>
              <a:buClr>
                <a:srgbClr val="CCCCCC"/>
              </a:buClr>
              <a:buSzPts val="2800"/>
              <a:buNone/>
              <a:defRPr sz="2800">
                <a:solidFill>
                  <a:srgbClr val="CCCCCC"/>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flipH="1">
            <a:off x="4101575" y="2149455"/>
            <a:ext cx="2954400" cy="19212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3600"/>
            </a:lvl1pPr>
            <a:lvl2pPr lvl="1" rtl="0">
              <a:spcBef>
                <a:spcPts val="0"/>
              </a:spcBef>
              <a:spcAft>
                <a:spcPts val="0"/>
              </a:spcAft>
              <a:buSzPts val="6500"/>
              <a:buNone/>
              <a:defRPr sz="6500"/>
            </a:lvl2pPr>
            <a:lvl3pPr lvl="2" rtl="0">
              <a:spcBef>
                <a:spcPts val="0"/>
              </a:spcBef>
              <a:spcAft>
                <a:spcPts val="0"/>
              </a:spcAft>
              <a:buSzPts val="6500"/>
              <a:buNone/>
              <a:defRPr sz="6500"/>
            </a:lvl3pPr>
            <a:lvl4pPr lvl="3" rtl="0">
              <a:spcBef>
                <a:spcPts val="0"/>
              </a:spcBef>
              <a:spcAft>
                <a:spcPts val="0"/>
              </a:spcAft>
              <a:buSzPts val="6500"/>
              <a:buNone/>
              <a:defRPr sz="6500"/>
            </a:lvl4pPr>
            <a:lvl5pPr lvl="4" rtl="0">
              <a:spcBef>
                <a:spcPts val="0"/>
              </a:spcBef>
              <a:spcAft>
                <a:spcPts val="0"/>
              </a:spcAft>
              <a:buSzPts val="6500"/>
              <a:buNone/>
              <a:defRPr sz="6500"/>
            </a:lvl5pPr>
            <a:lvl6pPr lvl="5" rtl="0">
              <a:spcBef>
                <a:spcPts val="0"/>
              </a:spcBef>
              <a:spcAft>
                <a:spcPts val="0"/>
              </a:spcAft>
              <a:buSzPts val="6500"/>
              <a:buNone/>
              <a:defRPr sz="6500"/>
            </a:lvl6pPr>
            <a:lvl7pPr lvl="6" rtl="0">
              <a:spcBef>
                <a:spcPts val="0"/>
              </a:spcBef>
              <a:spcAft>
                <a:spcPts val="0"/>
              </a:spcAft>
              <a:buSzPts val="6500"/>
              <a:buNone/>
              <a:defRPr sz="6500"/>
            </a:lvl7pPr>
            <a:lvl8pPr lvl="7" rtl="0">
              <a:spcBef>
                <a:spcPts val="0"/>
              </a:spcBef>
              <a:spcAft>
                <a:spcPts val="0"/>
              </a:spcAft>
              <a:buSzPts val="6500"/>
              <a:buNone/>
              <a:defRPr sz="6500"/>
            </a:lvl8pPr>
            <a:lvl9pPr lvl="8" rtl="0">
              <a:spcBef>
                <a:spcPts val="0"/>
              </a:spcBef>
              <a:spcAft>
                <a:spcPts val="0"/>
              </a:spcAft>
              <a:buSzPts val="6500"/>
              <a:buNone/>
              <a:defRPr sz="6500"/>
            </a:lvl9pPr>
          </a:lstStyle>
          <a:p>
            <a:endParaRPr/>
          </a:p>
        </p:txBody>
      </p:sp>
      <p:sp>
        <p:nvSpPr>
          <p:cNvPr id="13" name="Google Shape;13;p3"/>
          <p:cNvSpPr txBox="1">
            <a:spLocks noGrp="1"/>
          </p:cNvSpPr>
          <p:nvPr>
            <p:ph type="title" idx="2" hasCustomPrompt="1"/>
          </p:nvPr>
        </p:nvSpPr>
        <p:spPr>
          <a:xfrm flipH="1">
            <a:off x="787850" y="2419325"/>
            <a:ext cx="2954400" cy="1622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6000"/>
              <a:buNone/>
              <a:defRPr sz="16000"/>
            </a:lvl1pPr>
            <a:lvl2pPr lvl="1" rtl="0">
              <a:spcBef>
                <a:spcPts val="0"/>
              </a:spcBef>
              <a:spcAft>
                <a:spcPts val="0"/>
              </a:spcAft>
              <a:buSzPts val="14000"/>
              <a:buFont typeface="Fira Sans Extra Condensed Medium"/>
              <a:buNone/>
              <a:defRPr sz="140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14000"/>
              <a:buFont typeface="Fira Sans Extra Condensed Medium"/>
              <a:buNone/>
              <a:defRPr sz="140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14000"/>
              <a:buFont typeface="Fira Sans Extra Condensed Medium"/>
              <a:buNone/>
              <a:defRPr sz="140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14000"/>
              <a:buFont typeface="Fira Sans Extra Condensed Medium"/>
              <a:buNone/>
              <a:defRPr sz="140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14000"/>
              <a:buFont typeface="Fira Sans Extra Condensed Medium"/>
              <a:buNone/>
              <a:defRPr sz="140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14000"/>
              <a:buFont typeface="Fira Sans Extra Condensed Medium"/>
              <a:buNone/>
              <a:defRPr sz="140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14000"/>
              <a:buFont typeface="Fira Sans Extra Condensed Medium"/>
              <a:buNone/>
              <a:defRPr sz="140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14000"/>
              <a:buFont typeface="Fira Sans Extra Condensed Medium"/>
              <a:buNone/>
              <a:defRPr sz="140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
        <p:cNvGrpSpPr/>
        <p:nvPr/>
      </p:nvGrpSpPr>
      <p:grpSpPr>
        <a:xfrm>
          <a:off x="0" y="0"/>
          <a:ext cx="0" cy="0"/>
          <a:chOff x="0" y="0"/>
          <a:chExt cx="0" cy="0"/>
        </a:xfrm>
      </p:grpSpPr>
      <p:sp>
        <p:nvSpPr>
          <p:cNvPr id="15" name="Google Shape;15;p4"/>
          <p:cNvSpPr txBox="1">
            <a:spLocks noGrp="1"/>
          </p:cNvSpPr>
          <p:nvPr>
            <p:ph type="title"/>
          </p:nvPr>
        </p:nvSpPr>
        <p:spPr>
          <a:xfrm>
            <a:off x="713225" y="539500"/>
            <a:ext cx="7717500" cy="4782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 name="Google Shape;16;p4"/>
          <p:cNvSpPr txBox="1">
            <a:spLocks noGrp="1"/>
          </p:cNvSpPr>
          <p:nvPr>
            <p:ph type="body" idx="1"/>
          </p:nvPr>
        </p:nvSpPr>
        <p:spPr>
          <a:xfrm>
            <a:off x="713225" y="1152475"/>
            <a:ext cx="7717500" cy="3447000"/>
          </a:xfrm>
          <a:prstGeom prst="rect">
            <a:avLst/>
          </a:prstGeom>
        </p:spPr>
        <p:txBody>
          <a:bodyPr spcFirstLastPara="1" wrap="square" lIns="91425" tIns="91425" rIns="91425" bIns="91425" anchor="t" anchorCtr="0">
            <a:noAutofit/>
          </a:bodyPr>
          <a:lstStyle>
            <a:lvl1pPr marL="457200" lvl="0" indent="-317500">
              <a:lnSpc>
                <a:spcPct val="100000"/>
              </a:lnSpc>
              <a:spcBef>
                <a:spcPts val="0"/>
              </a:spcBef>
              <a:spcAft>
                <a:spcPts val="0"/>
              </a:spcAft>
              <a:buSzPts val="1400"/>
              <a:buFont typeface="Open Sans"/>
              <a:buAutoNum type="arabicPeriod"/>
              <a:defRPr sz="1200">
                <a:latin typeface="Open Sans Light"/>
                <a:ea typeface="Open Sans Light"/>
                <a:cs typeface="Open Sans Light"/>
                <a:sym typeface="Open Sans Light"/>
              </a:defRPr>
            </a:lvl1pPr>
            <a:lvl2pPr marL="914400" lvl="1" indent="-317500">
              <a:spcBef>
                <a:spcPts val="0"/>
              </a:spcBef>
              <a:spcAft>
                <a:spcPts val="0"/>
              </a:spcAft>
              <a:buSzPts val="1400"/>
              <a:buFont typeface="Open Sans Light"/>
              <a:buAutoNum type="alphaLcPeriod"/>
              <a:defRPr>
                <a:latin typeface="Open Sans Light"/>
                <a:ea typeface="Open Sans Light"/>
                <a:cs typeface="Open Sans Light"/>
                <a:sym typeface="Open Sans Light"/>
              </a:defRPr>
            </a:lvl2pPr>
            <a:lvl3pPr marL="1371600" lvl="2" indent="-317500">
              <a:spcBef>
                <a:spcPts val="0"/>
              </a:spcBef>
              <a:spcAft>
                <a:spcPts val="0"/>
              </a:spcAft>
              <a:buSzPts val="1400"/>
              <a:buFont typeface="Open Sans Light"/>
              <a:buAutoNum type="romanLcPeriod"/>
              <a:defRPr>
                <a:latin typeface="Open Sans Light"/>
                <a:ea typeface="Open Sans Light"/>
                <a:cs typeface="Open Sans Light"/>
                <a:sym typeface="Open Sans Light"/>
              </a:defRPr>
            </a:lvl3pPr>
            <a:lvl4pPr marL="1828800" lvl="3" indent="-317500">
              <a:spcBef>
                <a:spcPts val="0"/>
              </a:spcBef>
              <a:spcAft>
                <a:spcPts val="0"/>
              </a:spcAft>
              <a:buSzPts val="1400"/>
              <a:buFont typeface="Open Sans Light"/>
              <a:buAutoNum type="arabicPeriod"/>
              <a:defRPr>
                <a:latin typeface="Open Sans Light"/>
                <a:ea typeface="Open Sans Light"/>
                <a:cs typeface="Open Sans Light"/>
                <a:sym typeface="Open Sans Light"/>
              </a:defRPr>
            </a:lvl4pPr>
            <a:lvl5pPr marL="2286000" lvl="4" indent="-317500">
              <a:spcBef>
                <a:spcPts val="0"/>
              </a:spcBef>
              <a:spcAft>
                <a:spcPts val="0"/>
              </a:spcAft>
              <a:buSzPts val="1400"/>
              <a:buFont typeface="Open Sans Light"/>
              <a:buAutoNum type="alphaLcPeriod"/>
              <a:defRPr>
                <a:latin typeface="Open Sans Light"/>
                <a:ea typeface="Open Sans Light"/>
                <a:cs typeface="Open Sans Light"/>
                <a:sym typeface="Open Sans Light"/>
              </a:defRPr>
            </a:lvl5pPr>
            <a:lvl6pPr marL="2743200" lvl="5" indent="-317500">
              <a:spcBef>
                <a:spcPts val="0"/>
              </a:spcBef>
              <a:spcAft>
                <a:spcPts val="0"/>
              </a:spcAft>
              <a:buSzPts val="1400"/>
              <a:buFont typeface="Open Sans Light"/>
              <a:buAutoNum type="romanLcPeriod"/>
              <a:defRPr>
                <a:latin typeface="Open Sans Light"/>
                <a:ea typeface="Open Sans Light"/>
                <a:cs typeface="Open Sans Light"/>
                <a:sym typeface="Open Sans Light"/>
              </a:defRPr>
            </a:lvl6pPr>
            <a:lvl7pPr marL="3200400" lvl="6" indent="-317500">
              <a:spcBef>
                <a:spcPts val="0"/>
              </a:spcBef>
              <a:spcAft>
                <a:spcPts val="0"/>
              </a:spcAft>
              <a:buSzPts val="1400"/>
              <a:buFont typeface="Open Sans Light"/>
              <a:buAutoNum type="arabicPeriod"/>
              <a:defRPr>
                <a:latin typeface="Open Sans Light"/>
                <a:ea typeface="Open Sans Light"/>
                <a:cs typeface="Open Sans Light"/>
                <a:sym typeface="Open Sans Light"/>
              </a:defRPr>
            </a:lvl7pPr>
            <a:lvl8pPr marL="3657600" lvl="7" indent="-317500">
              <a:spcBef>
                <a:spcPts val="0"/>
              </a:spcBef>
              <a:spcAft>
                <a:spcPts val="0"/>
              </a:spcAft>
              <a:buSzPts val="1400"/>
              <a:buFont typeface="Open Sans Light"/>
              <a:buAutoNum type="alphaLcPeriod"/>
              <a:defRPr>
                <a:latin typeface="Open Sans Light"/>
                <a:ea typeface="Open Sans Light"/>
                <a:cs typeface="Open Sans Light"/>
                <a:sym typeface="Open Sans Light"/>
              </a:defRPr>
            </a:lvl8pPr>
            <a:lvl9pPr marL="4114800" lvl="8" indent="-317500">
              <a:spcBef>
                <a:spcPts val="0"/>
              </a:spcBef>
              <a:spcAft>
                <a:spcPts val="0"/>
              </a:spcAft>
              <a:buSzPts val="1400"/>
              <a:buFont typeface="Open Sans Light"/>
              <a:buAutoNum type="romanLcPeriod"/>
              <a:defRPr>
                <a:latin typeface="Open Sans Light"/>
                <a:ea typeface="Open Sans Light"/>
                <a:cs typeface="Open Sans Light"/>
                <a:sym typeface="Open Sans Ligh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7"/>
        <p:cNvGrpSpPr/>
        <p:nvPr/>
      </p:nvGrpSpPr>
      <p:grpSpPr>
        <a:xfrm>
          <a:off x="0" y="0"/>
          <a:ext cx="0" cy="0"/>
          <a:chOff x="0" y="0"/>
          <a:chExt cx="0" cy="0"/>
        </a:xfrm>
      </p:grpSpPr>
      <p:sp>
        <p:nvSpPr>
          <p:cNvPr id="18" name="Google Shape;18;p5"/>
          <p:cNvSpPr txBox="1">
            <a:spLocks noGrp="1"/>
          </p:cNvSpPr>
          <p:nvPr>
            <p:ph type="subTitle" idx="1"/>
          </p:nvPr>
        </p:nvSpPr>
        <p:spPr>
          <a:xfrm>
            <a:off x="934675" y="2689512"/>
            <a:ext cx="2877300" cy="13329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000">
                <a:latin typeface="Open Sans Light"/>
                <a:ea typeface="Open Sans Light"/>
                <a:cs typeface="Open Sans Light"/>
                <a:sym typeface="Open Sans Light"/>
              </a:defRPr>
            </a:lvl1pPr>
            <a:lvl2pPr lvl="1" rtl="0">
              <a:spcBef>
                <a:spcPts val="1200"/>
              </a:spcBef>
              <a:spcAft>
                <a:spcPts val="0"/>
              </a:spcAft>
              <a:buNone/>
              <a:defRPr>
                <a:latin typeface="Open Sans Light"/>
                <a:ea typeface="Open Sans Light"/>
                <a:cs typeface="Open Sans Light"/>
                <a:sym typeface="Open Sans Light"/>
              </a:defRPr>
            </a:lvl2pPr>
            <a:lvl3pPr lvl="2" rtl="0">
              <a:spcBef>
                <a:spcPts val="1200"/>
              </a:spcBef>
              <a:spcAft>
                <a:spcPts val="0"/>
              </a:spcAft>
              <a:buNone/>
              <a:defRPr>
                <a:latin typeface="Open Sans Light"/>
                <a:ea typeface="Open Sans Light"/>
                <a:cs typeface="Open Sans Light"/>
                <a:sym typeface="Open Sans Light"/>
              </a:defRPr>
            </a:lvl3pPr>
            <a:lvl4pPr lvl="3" rtl="0">
              <a:spcBef>
                <a:spcPts val="1200"/>
              </a:spcBef>
              <a:spcAft>
                <a:spcPts val="0"/>
              </a:spcAft>
              <a:buNone/>
              <a:defRPr>
                <a:latin typeface="Open Sans Light"/>
                <a:ea typeface="Open Sans Light"/>
                <a:cs typeface="Open Sans Light"/>
                <a:sym typeface="Open Sans Light"/>
              </a:defRPr>
            </a:lvl4pPr>
            <a:lvl5pPr lvl="4" rtl="0">
              <a:spcBef>
                <a:spcPts val="1200"/>
              </a:spcBef>
              <a:spcAft>
                <a:spcPts val="0"/>
              </a:spcAft>
              <a:buNone/>
              <a:defRPr>
                <a:latin typeface="Open Sans Light"/>
                <a:ea typeface="Open Sans Light"/>
                <a:cs typeface="Open Sans Light"/>
                <a:sym typeface="Open Sans Light"/>
              </a:defRPr>
            </a:lvl5pPr>
            <a:lvl6pPr lvl="5" rtl="0">
              <a:spcBef>
                <a:spcPts val="1200"/>
              </a:spcBef>
              <a:spcAft>
                <a:spcPts val="0"/>
              </a:spcAft>
              <a:buNone/>
              <a:defRPr>
                <a:latin typeface="Open Sans Light"/>
                <a:ea typeface="Open Sans Light"/>
                <a:cs typeface="Open Sans Light"/>
                <a:sym typeface="Open Sans Light"/>
              </a:defRPr>
            </a:lvl6pPr>
            <a:lvl7pPr lvl="6" rtl="0">
              <a:spcBef>
                <a:spcPts val="1200"/>
              </a:spcBef>
              <a:spcAft>
                <a:spcPts val="0"/>
              </a:spcAft>
              <a:buNone/>
              <a:defRPr>
                <a:latin typeface="Open Sans Light"/>
                <a:ea typeface="Open Sans Light"/>
                <a:cs typeface="Open Sans Light"/>
                <a:sym typeface="Open Sans Light"/>
              </a:defRPr>
            </a:lvl7pPr>
            <a:lvl8pPr lvl="7" rtl="0">
              <a:spcBef>
                <a:spcPts val="1200"/>
              </a:spcBef>
              <a:spcAft>
                <a:spcPts val="0"/>
              </a:spcAft>
              <a:buNone/>
              <a:defRPr>
                <a:latin typeface="Open Sans Light"/>
                <a:ea typeface="Open Sans Light"/>
                <a:cs typeface="Open Sans Light"/>
                <a:sym typeface="Open Sans Light"/>
              </a:defRPr>
            </a:lvl8pPr>
            <a:lvl9pPr lvl="8" rtl="0">
              <a:spcBef>
                <a:spcPts val="1200"/>
              </a:spcBef>
              <a:spcAft>
                <a:spcPts val="1200"/>
              </a:spcAft>
              <a:buNone/>
              <a:defRPr>
                <a:latin typeface="Open Sans Light"/>
                <a:ea typeface="Open Sans Light"/>
                <a:cs typeface="Open Sans Light"/>
                <a:sym typeface="Open Sans Light"/>
              </a:defRPr>
            </a:lvl9pPr>
          </a:lstStyle>
          <a:p>
            <a:endParaRPr/>
          </a:p>
        </p:txBody>
      </p:sp>
      <p:sp>
        <p:nvSpPr>
          <p:cNvPr id="19" name="Google Shape;19;p5"/>
          <p:cNvSpPr txBox="1">
            <a:spLocks noGrp="1"/>
          </p:cNvSpPr>
          <p:nvPr>
            <p:ph type="subTitle" idx="2"/>
          </p:nvPr>
        </p:nvSpPr>
        <p:spPr>
          <a:xfrm>
            <a:off x="5371300" y="2689513"/>
            <a:ext cx="2877300" cy="13329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000">
                <a:latin typeface="Open Sans Light"/>
                <a:ea typeface="Open Sans Light"/>
                <a:cs typeface="Open Sans Light"/>
                <a:sym typeface="Open Sans Light"/>
              </a:defRPr>
            </a:lvl1pPr>
            <a:lvl2pPr lvl="1" rtl="0">
              <a:spcBef>
                <a:spcPts val="1200"/>
              </a:spcBef>
              <a:spcAft>
                <a:spcPts val="0"/>
              </a:spcAft>
              <a:buNone/>
              <a:defRPr>
                <a:latin typeface="Open Sans Light"/>
                <a:ea typeface="Open Sans Light"/>
                <a:cs typeface="Open Sans Light"/>
                <a:sym typeface="Open Sans Light"/>
              </a:defRPr>
            </a:lvl2pPr>
            <a:lvl3pPr lvl="2" rtl="0">
              <a:spcBef>
                <a:spcPts val="1200"/>
              </a:spcBef>
              <a:spcAft>
                <a:spcPts val="0"/>
              </a:spcAft>
              <a:buNone/>
              <a:defRPr>
                <a:latin typeface="Open Sans Light"/>
                <a:ea typeface="Open Sans Light"/>
                <a:cs typeface="Open Sans Light"/>
                <a:sym typeface="Open Sans Light"/>
              </a:defRPr>
            </a:lvl3pPr>
            <a:lvl4pPr lvl="3" rtl="0">
              <a:spcBef>
                <a:spcPts val="1200"/>
              </a:spcBef>
              <a:spcAft>
                <a:spcPts val="0"/>
              </a:spcAft>
              <a:buNone/>
              <a:defRPr>
                <a:latin typeface="Open Sans Light"/>
                <a:ea typeface="Open Sans Light"/>
                <a:cs typeface="Open Sans Light"/>
                <a:sym typeface="Open Sans Light"/>
              </a:defRPr>
            </a:lvl4pPr>
            <a:lvl5pPr lvl="4" rtl="0">
              <a:spcBef>
                <a:spcPts val="1200"/>
              </a:spcBef>
              <a:spcAft>
                <a:spcPts val="0"/>
              </a:spcAft>
              <a:buNone/>
              <a:defRPr>
                <a:latin typeface="Open Sans Light"/>
                <a:ea typeface="Open Sans Light"/>
                <a:cs typeface="Open Sans Light"/>
                <a:sym typeface="Open Sans Light"/>
              </a:defRPr>
            </a:lvl5pPr>
            <a:lvl6pPr lvl="5" rtl="0">
              <a:spcBef>
                <a:spcPts val="1200"/>
              </a:spcBef>
              <a:spcAft>
                <a:spcPts val="0"/>
              </a:spcAft>
              <a:buNone/>
              <a:defRPr>
                <a:latin typeface="Open Sans Light"/>
                <a:ea typeface="Open Sans Light"/>
                <a:cs typeface="Open Sans Light"/>
                <a:sym typeface="Open Sans Light"/>
              </a:defRPr>
            </a:lvl6pPr>
            <a:lvl7pPr lvl="6" rtl="0">
              <a:spcBef>
                <a:spcPts val="1200"/>
              </a:spcBef>
              <a:spcAft>
                <a:spcPts val="0"/>
              </a:spcAft>
              <a:buNone/>
              <a:defRPr>
                <a:latin typeface="Open Sans Light"/>
                <a:ea typeface="Open Sans Light"/>
                <a:cs typeface="Open Sans Light"/>
                <a:sym typeface="Open Sans Light"/>
              </a:defRPr>
            </a:lvl7pPr>
            <a:lvl8pPr lvl="7" rtl="0">
              <a:spcBef>
                <a:spcPts val="1200"/>
              </a:spcBef>
              <a:spcAft>
                <a:spcPts val="0"/>
              </a:spcAft>
              <a:buNone/>
              <a:defRPr>
                <a:latin typeface="Open Sans Light"/>
                <a:ea typeface="Open Sans Light"/>
                <a:cs typeface="Open Sans Light"/>
                <a:sym typeface="Open Sans Light"/>
              </a:defRPr>
            </a:lvl8pPr>
            <a:lvl9pPr lvl="8" rtl="0">
              <a:spcBef>
                <a:spcPts val="1200"/>
              </a:spcBef>
              <a:spcAft>
                <a:spcPts val="1200"/>
              </a:spcAft>
              <a:buNone/>
              <a:defRPr>
                <a:latin typeface="Open Sans Light"/>
                <a:ea typeface="Open Sans Light"/>
                <a:cs typeface="Open Sans Light"/>
                <a:sym typeface="Open Sans Light"/>
              </a:defRPr>
            </a:lvl9pPr>
          </a:lstStyle>
          <a:p>
            <a:endParaRPr/>
          </a:p>
        </p:txBody>
      </p:sp>
      <p:sp>
        <p:nvSpPr>
          <p:cNvPr id="20" name="Google Shape;20;p5"/>
          <p:cNvSpPr txBox="1">
            <a:spLocks noGrp="1"/>
          </p:cNvSpPr>
          <p:nvPr>
            <p:ph type="ctrTitle"/>
          </p:nvPr>
        </p:nvSpPr>
        <p:spPr>
          <a:xfrm>
            <a:off x="934675" y="2129925"/>
            <a:ext cx="2877300" cy="2952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dk1"/>
              </a:buClr>
              <a:buSzPts val="2800"/>
              <a:buFont typeface="DM Serif Display"/>
              <a:buNone/>
              <a:defRPr>
                <a:latin typeface="DM Serif Display"/>
                <a:ea typeface="DM Serif Display"/>
                <a:cs typeface="DM Serif Display"/>
                <a:sym typeface="DM Serif Display"/>
              </a:defRPr>
            </a:lvl1pPr>
            <a:lvl2pPr lvl="1"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2pPr>
            <a:lvl3pPr lvl="2"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3pPr>
            <a:lvl4pPr lvl="3"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4pPr>
            <a:lvl5pPr lvl="4"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5pPr>
            <a:lvl6pPr lvl="5"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6pPr>
            <a:lvl7pPr lvl="6"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7pPr>
            <a:lvl8pPr lvl="7"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8pPr>
            <a:lvl9pPr lvl="8"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9pPr>
          </a:lstStyle>
          <a:p>
            <a:endParaRPr/>
          </a:p>
        </p:txBody>
      </p:sp>
      <p:sp>
        <p:nvSpPr>
          <p:cNvPr id="21" name="Google Shape;21;p5"/>
          <p:cNvSpPr txBox="1">
            <a:spLocks noGrp="1"/>
          </p:cNvSpPr>
          <p:nvPr>
            <p:ph type="ctrTitle" idx="3"/>
          </p:nvPr>
        </p:nvSpPr>
        <p:spPr>
          <a:xfrm>
            <a:off x="5371300" y="2129925"/>
            <a:ext cx="2877300" cy="2952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CCCCCC"/>
              </a:buClr>
              <a:buSzPts val="2800"/>
              <a:buFont typeface="DM Serif Display"/>
              <a:buNone/>
              <a:defRPr>
                <a:latin typeface="DM Serif Display"/>
                <a:ea typeface="DM Serif Display"/>
                <a:cs typeface="DM Serif Display"/>
                <a:sym typeface="DM Serif Display"/>
              </a:defRPr>
            </a:lvl1pPr>
            <a:lvl2pPr lvl="1"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2pPr>
            <a:lvl3pPr lvl="2"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3pPr>
            <a:lvl4pPr lvl="3"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4pPr>
            <a:lvl5pPr lvl="4"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5pPr>
            <a:lvl6pPr lvl="5"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6pPr>
            <a:lvl7pPr lvl="6"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7pPr>
            <a:lvl8pPr lvl="7"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8pPr>
            <a:lvl9pPr lvl="8" algn="ctr" rtl="0">
              <a:spcBef>
                <a:spcPts val="0"/>
              </a:spcBef>
              <a:spcAft>
                <a:spcPts val="0"/>
              </a:spcAft>
              <a:buClr>
                <a:srgbClr val="CCCCCC"/>
              </a:buClr>
              <a:buSzPts val="4800"/>
              <a:buFont typeface="DM Serif Display"/>
              <a:buNone/>
              <a:defRPr sz="4800">
                <a:solidFill>
                  <a:srgbClr val="CCCCCC"/>
                </a:solidFill>
                <a:latin typeface="DM Serif Display"/>
                <a:ea typeface="DM Serif Display"/>
                <a:cs typeface="DM Serif Display"/>
                <a:sym typeface="DM Serif Display"/>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
        <p:cNvGrpSpPr/>
        <p:nvPr/>
      </p:nvGrpSpPr>
      <p:grpSpPr>
        <a:xfrm>
          <a:off x="0" y="0"/>
          <a:ext cx="0" cy="0"/>
          <a:chOff x="0" y="0"/>
          <a:chExt cx="0" cy="0"/>
        </a:xfrm>
      </p:grpSpPr>
      <p:sp>
        <p:nvSpPr>
          <p:cNvPr id="23" name="Google Shape;23;p6"/>
          <p:cNvSpPr txBox="1">
            <a:spLocks noGrp="1"/>
          </p:cNvSpPr>
          <p:nvPr>
            <p:ph type="ctrTitle"/>
          </p:nvPr>
        </p:nvSpPr>
        <p:spPr>
          <a:xfrm>
            <a:off x="723600" y="470625"/>
            <a:ext cx="15678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1223575" y="1301500"/>
            <a:ext cx="3619800" cy="4116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6" name="Google Shape;26;p7"/>
          <p:cNvSpPr txBox="1">
            <a:spLocks noGrp="1"/>
          </p:cNvSpPr>
          <p:nvPr>
            <p:ph type="body" idx="1"/>
          </p:nvPr>
        </p:nvSpPr>
        <p:spPr>
          <a:xfrm>
            <a:off x="1223575" y="2039900"/>
            <a:ext cx="3619800" cy="18333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SzPts val="1200"/>
              <a:buFont typeface="Open Sans Light"/>
              <a:buChar char="●"/>
              <a:defRPr sz="1200">
                <a:latin typeface="Open Sans Light"/>
                <a:ea typeface="Open Sans Light"/>
                <a:cs typeface="Open Sans Light"/>
                <a:sym typeface="Open Sans Light"/>
              </a:defRPr>
            </a:lvl1pPr>
            <a:lvl2pPr marL="914400" lvl="1" indent="-304800">
              <a:spcBef>
                <a:spcPts val="0"/>
              </a:spcBef>
              <a:spcAft>
                <a:spcPts val="0"/>
              </a:spcAft>
              <a:buSzPts val="1200"/>
              <a:buFont typeface="Open Sans Light"/>
              <a:buChar char="○"/>
              <a:defRPr sz="1200">
                <a:latin typeface="Open Sans Light"/>
                <a:ea typeface="Open Sans Light"/>
                <a:cs typeface="Open Sans Light"/>
                <a:sym typeface="Open Sans Light"/>
              </a:defRPr>
            </a:lvl2pPr>
            <a:lvl3pPr marL="1371600" lvl="2" indent="-304800">
              <a:spcBef>
                <a:spcPts val="0"/>
              </a:spcBef>
              <a:spcAft>
                <a:spcPts val="0"/>
              </a:spcAft>
              <a:buSzPts val="1200"/>
              <a:buFont typeface="Open Sans Light"/>
              <a:buChar char="■"/>
              <a:defRPr sz="1200">
                <a:latin typeface="Open Sans Light"/>
                <a:ea typeface="Open Sans Light"/>
                <a:cs typeface="Open Sans Light"/>
                <a:sym typeface="Open Sans Light"/>
              </a:defRPr>
            </a:lvl3pPr>
            <a:lvl4pPr marL="1828800" lvl="3" indent="-304800">
              <a:spcBef>
                <a:spcPts val="0"/>
              </a:spcBef>
              <a:spcAft>
                <a:spcPts val="0"/>
              </a:spcAft>
              <a:buSzPts val="1200"/>
              <a:buFont typeface="Open Sans Light"/>
              <a:buChar char="●"/>
              <a:defRPr sz="1200">
                <a:latin typeface="Open Sans Light"/>
                <a:ea typeface="Open Sans Light"/>
                <a:cs typeface="Open Sans Light"/>
                <a:sym typeface="Open Sans Light"/>
              </a:defRPr>
            </a:lvl4pPr>
            <a:lvl5pPr marL="2286000" lvl="4" indent="-304800">
              <a:spcBef>
                <a:spcPts val="0"/>
              </a:spcBef>
              <a:spcAft>
                <a:spcPts val="0"/>
              </a:spcAft>
              <a:buSzPts val="1200"/>
              <a:buFont typeface="Open Sans Light"/>
              <a:buChar char="○"/>
              <a:defRPr sz="1200">
                <a:latin typeface="Open Sans Light"/>
                <a:ea typeface="Open Sans Light"/>
                <a:cs typeface="Open Sans Light"/>
                <a:sym typeface="Open Sans Light"/>
              </a:defRPr>
            </a:lvl5pPr>
            <a:lvl6pPr marL="2743200" lvl="5" indent="-304800">
              <a:spcBef>
                <a:spcPts val="0"/>
              </a:spcBef>
              <a:spcAft>
                <a:spcPts val="0"/>
              </a:spcAft>
              <a:buSzPts val="1200"/>
              <a:buFont typeface="Open Sans Light"/>
              <a:buChar char="■"/>
              <a:defRPr sz="1200">
                <a:latin typeface="Open Sans Light"/>
                <a:ea typeface="Open Sans Light"/>
                <a:cs typeface="Open Sans Light"/>
                <a:sym typeface="Open Sans Light"/>
              </a:defRPr>
            </a:lvl6pPr>
            <a:lvl7pPr marL="3200400" lvl="6" indent="-304800">
              <a:spcBef>
                <a:spcPts val="0"/>
              </a:spcBef>
              <a:spcAft>
                <a:spcPts val="0"/>
              </a:spcAft>
              <a:buSzPts val="1200"/>
              <a:buFont typeface="Open Sans Light"/>
              <a:buChar char="●"/>
              <a:defRPr sz="1200">
                <a:latin typeface="Open Sans Light"/>
                <a:ea typeface="Open Sans Light"/>
                <a:cs typeface="Open Sans Light"/>
                <a:sym typeface="Open Sans Light"/>
              </a:defRPr>
            </a:lvl7pPr>
            <a:lvl8pPr marL="3657600" lvl="7" indent="-304800">
              <a:spcBef>
                <a:spcPts val="0"/>
              </a:spcBef>
              <a:spcAft>
                <a:spcPts val="0"/>
              </a:spcAft>
              <a:buSzPts val="1200"/>
              <a:buFont typeface="Open Sans Light"/>
              <a:buChar char="○"/>
              <a:defRPr sz="1200">
                <a:latin typeface="Open Sans Light"/>
                <a:ea typeface="Open Sans Light"/>
                <a:cs typeface="Open Sans Light"/>
                <a:sym typeface="Open Sans Light"/>
              </a:defRPr>
            </a:lvl8pPr>
            <a:lvl9pPr marL="4114800" lvl="8" indent="-304800">
              <a:spcBef>
                <a:spcPts val="0"/>
              </a:spcBef>
              <a:spcAft>
                <a:spcPts val="0"/>
              </a:spcAft>
              <a:buSzPts val="1200"/>
              <a:buFont typeface="Open Sans Light"/>
              <a:buChar char="■"/>
              <a:defRPr sz="1200">
                <a:latin typeface="Open Sans Light"/>
                <a:ea typeface="Open Sans Light"/>
                <a:cs typeface="Open Sans Light"/>
                <a:sym typeface="Open Sans Light"/>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2019050" y="1302350"/>
            <a:ext cx="5106000" cy="23865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8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9"/>
        <p:cNvGrpSpPr/>
        <p:nvPr/>
      </p:nvGrpSpPr>
      <p:grpSpPr>
        <a:xfrm>
          <a:off x="0" y="0"/>
          <a:ext cx="0" cy="0"/>
          <a:chOff x="0" y="0"/>
          <a:chExt cx="0" cy="0"/>
        </a:xfrm>
      </p:grpSpPr>
      <p:sp>
        <p:nvSpPr>
          <p:cNvPr id="30" name="Google Shape;30;p9"/>
          <p:cNvSpPr txBox="1">
            <a:spLocks noGrp="1"/>
          </p:cNvSpPr>
          <p:nvPr>
            <p:ph type="title"/>
          </p:nvPr>
        </p:nvSpPr>
        <p:spPr>
          <a:xfrm flipH="1">
            <a:off x="4804872" y="2123400"/>
            <a:ext cx="2847000" cy="8967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B7B7B7"/>
              </a:buClr>
              <a:buSzPts val="2800"/>
              <a:buNone/>
              <a:defRPr/>
            </a:lvl1pPr>
            <a:lvl2pPr lvl="1" rtl="0">
              <a:spcBef>
                <a:spcPts val="0"/>
              </a:spcBef>
              <a:spcAft>
                <a:spcPts val="0"/>
              </a:spcAft>
              <a:buClr>
                <a:srgbClr val="B7B7B7"/>
              </a:buClr>
              <a:buSzPts val="2800"/>
              <a:buNone/>
              <a:defRPr>
                <a:solidFill>
                  <a:srgbClr val="B7B7B7"/>
                </a:solidFill>
              </a:defRPr>
            </a:lvl2pPr>
            <a:lvl3pPr lvl="2" rtl="0">
              <a:spcBef>
                <a:spcPts val="0"/>
              </a:spcBef>
              <a:spcAft>
                <a:spcPts val="0"/>
              </a:spcAft>
              <a:buClr>
                <a:srgbClr val="B7B7B7"/>
              </a:buClr>
              <a:buSzPts val="2800"/>
              <a:buNone/>
              <a:defRPr>
                <a:solidFill>
                  <a:srgbClr val="B7B7B7"/>
                </a:solidFill>
              </a:defRPr>
            </a:lvl3pPr>
            <a:lvl4pPr lvl="3" rtl="0">
              <a:spcBef>
                <a:spcPts val="0"/>
              </a:spcBef>
              <a:spcAft>
                <a:spcPts val="0"/>
              </a:spcAft>
              <a:buClr>
                <a:srgbClr val="B7B7B7"/>
              </a:buClr>
              <a:buSzPts val="2800"/>
              <a:buNone/>
              <a:defRPr>
                <a:solidFill>
                  <a:srgbClr val="B7B7B7"/>
                </a:solidFill>
              </a:defRPr>
            </a:lvl4pPr>
            <a:lvl5pPr lvl="4" rtl="0">
              <a:spcBef>
                <a:spcPts val="0"/>
              </a:spcBef>
              <a:spcAft>
                <a:spcPts val="0"/>
              </a:spcAft>
              <a:buClr>
                <a:srgbClr val="B7B7B7"/>
              </a:buClr>
              <a:buSzPts val="2800"/>
              <a:buNone/>
              <a:defRPr>
                <a:solidFill>
                  <a:srgbClr val="B7B7B7"/>
                </a:solidFill>
              </a:defRPr>
            </a:lvl5pPr>
            <a:lvl6pPr lvl="5" rtl="0">
              <a:spcBef>
                <a:spcPts val="0"/>
              </a:spcBef>
              <a:spcAft>
                <a:spcPts val="0"/>
              </a:spcAft>
              <a:buClr>
                <a:srgbClr val="B7B7B7"/>
              </a:buClr>
              <a:buSzPts val="2800"/>
              <a:buNone/>
              <a:defRPr>
                <a:solidFill>
                  <a:srgbClr val="B7B7B7"/>
                </a:solidFill>
              </a:defRPr>
            </a:lvl6pPr>
            <a:lvl7pPr lvl="6" rtl="0">
              <a:spcBef>
                <a:spcPts val="0"/>
              </a:spcBef>
              <a:spcAft>
                <a:spcPts val="0"/>
              </a:spcAft>
              <a:buClr>
                <a:srgbClr val="B7B7B7"/>
              </a:buClr>
              <a:buSzPts val="2800"/>
              <a:buNone/>
              <a:defRPr>
                <a:solidFill>
                  <a:srgbClr val="B7B7B7"/>
                </a:solidFill>
              </a:defRPr>
            </a:lvl7pPr>
            <a:lvl8pPr lvl="7" rtl="0">
              <a:spcBef>
                <a:spcPts val="0"/>
              </a:spcBef>
              <a:spcAft>
                <a:spcPts val="0"/>
              </a:spcAft>
              <a:buClr>
                <a:srgbClr val="B7B7B7"/>
              </a:buClr>
              <a:buSzPts val="2800"/>
              <a:buNone/>
              <a:defRPr>
                <a:solidFill>
                  <a:srgbClr val="B7B7B7"/>
                </a:solidFill>
              </a:defRPr>
            </a:lvl8pPr>
            <a:lvl9pPr lvl="8" rtl="0">
              <a:spcBef>
                <a:spcPts val="0"/>
              </a:spcBef>
              <a:spcAft>
                <a:spcPts val="0"/>
              </a:spcAft>
              <a:buClr>
                <a:srgbClr val="B7B7B7"/>
              </a:buClr>
              <a:buSzPts val="2800"/>
              <a:buNone/>
              <a:defRPr>
                <a:solidFill>
                  <a:srgbClr val="B7B7B7"/>
                </a:solidFill>
              </a:defRPr>
            </a:lvl9pPr>
          </a:lstStyle>
          <a:p>
            <a:endParaRPr/>
          </a:p>
        </p:txBody>
      </p:sp>
      <p:sp>
        <p:nvSpPr>
          <p:cNvPr id="31" name="Google Shape;31;p9"/>
          <p:cNvSpPr txBox="1">
            <a:spLocks noGrp="1"/>
          </p:cNvSpPr>
          <p:nvPr>
            <p:ph type="subTitle" idx="1"/>
          </p:nvPr>
        </p:nvSpPr>
        <p:spPr>
          <a:xfrm>
            <a:off x="2178957" y="2185251"/>
            <a:ext cx="1995900" cy="1170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100"/>
              <a:buFont typeface="Open Sans Light"/>
              <a:buNone/>
              <a:defRPr sz="1100">
                <a:latin typeface="Open Sans Light"/>
                <a:ea typeface="Open Sans Light"/>
                <a:cs typeface="Open Sans Light"/>
                <a:sym typeface="Open Sans Light"/>
              </a:defRPr>
            </a:lvl1pPr>
            <a:lvl2pPr lvl="1" algn="r" rtl="0">
              <a:lnSpc>
                <a:spcPct val="100000"/>
              </a:lnSpc>
              <a:spcBef>
                <a:spcPts val="0"/>
              </a:spcBef>
              <a:spcAft>
                <a:spcPts val="0"/>
              </a:spcAft>
              <a:buSzPts val="1100"/>
              <a:buFont typeface="Open Sans Light"/>
              <a:buNone/>
              <a:defRPr sz="1100">
                <a:latin typeface="Open Sans Light"/>
                <a:ea typeface="Open Sans Light"/>
                <a:cs typeface="Open Sans Light"/>
                <a:sym typeface="Open Sans Light"/>
              </a:defRPr>
            </a:lvl2pPr>
            <a:lvl3pPr lvl="2" algn="r" rtl="0">
              <a:lnSpc>
                <a:spcPct val="100000"/>
              </a:lnSpc>
              <a:spcBef>
                <a:spcPts val="0"/>
              </a:spcBef>
              <a:spcAft>
                <a:spcPts val="0"/>
              </a:spcAft>
              <a:buSzPts val="1100"/>
              <a:buFont typeface="Open Sans Light"/>
              <a:buNone/>
              <a:defRPr sz="1100">
                <a:latin typeface="Open Sans Light"/>
                <a:ea typeface="Open Sans Light"/>
                <a:cs typeface="Open Sans Light"/>
                <a:sym typeface="Open Sans Light"/>
              </a:defRPr>
            </a:lvl3pPr>
            <a:lvl4pPr lvl="3" algn="r" rtl="0">
              <a:lnSpc>
                <a:spcPct val="100000"/>
              </a:lnSpc>
              <a:spcBef>
                <a:spcPts val="0"/>
              </a:spcBef>
              <a:spcAft>
                <a:spcPts val="0"/>
              </a:spcAft>
              <a:buSzPts val="1100"/>
              <a:buFont typeface="Open Sans Light"/>
              <a:buNone/>
              <a:defRPr sz="1100">
                <a:latin typeface="Open Sans Light"/>
                <a:ea typeface="Open Sans Light"/>
                <a:cs typeface="Open Sans Light"/>
                <a:sym typeface="Open Sans Light"/>
              </a:defRPr>
            </a:lvl4pPr>
            <a:lvl5pPr lvl="4" algn="r" rtl="0">
              <a:lnSpc>
                <a:spcPct val="100000"/>
              </a:lnSpc>
              <a:spcBef>
                <a:spcPts val="0"/>
              </a:spcBef>
              <a:spcAft>
                <a:spcPts val="0"/>
              </a:spcAft>
              <a:buSzPts val="1100"/>
              <a:buFont typeface="Open Sans Light"/>
              <a:buNone/>
              <a:defRPr sz="1100">
                <a:latin typeface="Open Sans Light"/>
                <a:ea typeface="Open Sans Light"/>
                <a:cs typeface="Open Sans Light"/>
                <a:sym typeface="Open Sans Light"/>
              </a:defRPr>
            </a:lvl5pPr>
            <a:lvl6pPr lvl="5" algn="r" rtl="0">
              <a:lnSpc>
                <a:spcPct val="100000"/>
              </a:lnSpc>
              <a:spcBef>
                <a:spcPts val="0"/>
              </a:spcBef>
              <a:spcAft>
                <a:spcPts val="0"/>
              </a:spcAft>
              <a:buSzPts val="1100"/>
              <a:buFont typeface="Open Sans Light"/>
              <a:buNone/>
              <a:defRPr sz="1100">
                <a:latin typeface="Open Sans Light"/>
                <a:ea typeface="Open Sans Light"/>
                <a:cs typeface="Open Sans Light"/>
                <a:sym typeface="Open Sans Light"/>
              </a:defRPr>
            </a:lvl6pPr>
            <a:lvl7pPr lvl="6" algn="r" rtl="0">
              <a:lnSpc>
                <a:spcPct val="100000"/>
              </a:lnSpc>
              <a:spcBef>
                <a:spcPts val="0"/>
              </a:spcBef>
              <a:spcAft>
                <a:spcPts val="0"/>
              </a:spcAft>
              <a:buSzPts val="1100"/>
              <a:buFont typeface="Open Sans Light"/>
              <a:buNone/>
              <a:defRPr sz="1100">
                <a:latin typeface="Open Sans Light"/>
                <a:ea typeface="Open Sans Light"/>
                <a:cs typeface="Open Sans Light"/>
                <a:sym typeface="Open Sans Light"/>
              </a:defRPr>
            </a:lvl7pPr>
            <a:lvl8pPr lvl="7" algn="r" rtl="0">
              <a:lnSpc>
                <a:spcPct val="100000"/>
              </a:lnSpc>
              <a:spcBef>
                <a:spcPts val="0"/>
              </a:spcBef>
              <a:spcAft>
                <a:spcPts val="0"/>
              </a:spcAft>
              <a:buSzPts val="1100"/>
              <a:buFont typeface="Open Sans Light"/>
              <a:buNone/>
              <a:defRPr sz="1100">
                <a:latin typeface="Open Sans Light"/>
                <a:ea typeface="Open Sans Light"/>
                <a:cs typeface="Open Sans Light"/>
                <a:sym typeface="Open Sans Light"/>
              </a:defRPr>
            </a:lvl8pPr>
            <a:lvl9pPr lvl="8" algn="r" rtl="0">
              <a:lnSpc>
                <a:spcPct val="100000"/>
              </a:lnSpc>
              <a:spcBef>
                <a:spcPts val="0"/>
              </a:spcBef>
              <a:spcAft>
                <a:spcPts val="0"/>
              </a:spcAft>
              <a:buSzPts val="1100"/>
              <a:buFont typeface="Open Sans Light"/>
              <a:buNone/>
              <a:defRPr sz="1100">
                <a:latin typeface="Open Sans Light"/>
                <a:ea typeface="Open Sans Light"/>
                <a:cs typeface="Open Sans Light"/>
                <a:sym typeface="Open Sans Light"/>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2"/>
        <p:cNvGrpSpPr/>
        <p:nvPr/>
      </p:nvGrpSpPr>
      <p:grpSpPr>
        <a:xfrm>
          <a:off x="0" y="0"/>
          <a:ext cx="0" cy="0"/>
          <a:chOff x="0" y="0"/>
          <a:chExt cx="0" cy="0"/>
        </a:xfrm>
      </p:grpSpPr>
      <p:sp>
        <p:nvSpPr>
          <p:cNvPr id="33" name="Google Shape;33;p10"/>
          <p:cNvSpPr txBox="1">
            <a:spLocks noGrp="1"/>
          </p:cNvSpPr>
          <p:nvPr>
            <p:ph type="body" idx="1"/>
          </p:nvPr>
        </p:nvSpPr>
        <p:spPr>
          <a:xfrm>
            <a:off x="713225" y="3689525"/>
            <a:ext cx="7717500" cy="605100"/>
          </a:xfrm>
          <a:prstGeom prst="rect">
            <a:avLst/>
          </a:prstGeom>
        </p:spPr>
        <p:txBody>
          <a:bodyPr spcFirstLastPara="1" wrap="square" lIns="91425" tIns="91425" rIns="91425" bIns="91425" anchor="ctr" anchorCtr="0">
            <a:noAutofit/>
          </a:bodyPr>
          <a:lstStyle>
            <a:lvl1pPr marL="457200" lvl="0" indent="-228600" algn="ctr">
              <a:lnSpc>
                <a:spcPct val="100000"/>
              </a:lnSpc>
              <a:spcBef>
                <a:spcPts val="0"/>
              </a:spcBef>
              <a:spcAft>
                <a:spcPts val="0"/>
              </a:spcAft>
              <a:buSzPts val="1800"/>
              <a:buNone/>
              <a:defRPr sz="3600">
                <a:latin typeface="DM Serif Display"/>
                <a:ea typeface="DM Serif Display"/>
                <a:cs typeface="DM Serif Display"/>
                <a:sym typeface="DM Serif Display"/>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4"/>
        <p:cNvGrpSpPr/>
        <p:nvPr/>
      </p:nvGrpSpPr>
      <p:grpSpPr>
        <a:xfrm>
          <a:off x="0" y="0"/>
          <a:ext cx="0" cy="0"/>
          <a:chOff x="0" y="0"/>
          <a:chExt cx="0" cy="0"/>
        </a:xfrm>
      </p:grpSpPr>
      <p:sp>
        <p:nvSpPr>
          <p:cNvPr id="35" name="Google Shape;35;p11"/>
          <p:cNvSpPr txBox="1">
            <a:spLocks noGrp="1"/>
          </p:cNvSpPr>
          <p:nvPr>
            <p:ph type="title" hasCustomPrompt="1"/>
          </p:nvPr>
        </p:nvSpPr>
        <p:spPr>
          <a:xfrm>
            <a:off x="713100" y="2293525"/>
            <a:ext cx="7717800" cy="14994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6" name="Google Shape;36;p11"/>
          <p:cNvSpPr txBox="1">
            <a:spLocks noGrp="1"/>
          </p:cNvSpPr>
          <p:nvPr>
            <p:ph type="subTitle" idx="1"/>
          </p:nvPr>
        </p:nvSpPr>
        <p:spPr>
          <a:xfrm>
            <a:off x="712975" y="3945425"/>
            <a:ext cx="7717800" cy="42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Font typeface="Open Sans Light"/>
              <a:buNone/>
              <a:defRPr sz="1400">
                <a:latin typeface="Open Sans Light"/>
                <a:ea typeface="Open Sans Light"/>
                <a:cs typeface="Open Sans Light"/>
                <a:sym typeface="Open Sans Light"/>
              </a:defRPr>
            </a:lvl1pPr>
            <a:lvl2pPr lvl="1" algn="ctr" rtl="0">
              <a:lnSpc>
                <a:spcPct val="100000"/>
              </a:lnSpc>
              <a:spcBef>
                <a:spcPts val="0"/>
              </a:spcBef>
              <a:spcAft>
                <a:spcPts val="0"/>
              </a:spcAft>
              <a:buSzPts val="1200"/>
              <a:buFont typeface="Open Sans Light"/>
              <a:buNone/>
              <a:defRPr sz="1200">
                <a:latin typeface="Open Sans Light"/>
                <a:ea typeface="Open Sans Light"/>
                <a:cs typeface="Open Sans Light"/>
                <a:sym typeface="Open Sans Light"/>
              </a:defRPr>
            </a:lvl2pPr>
            <a:lvl3pPr lvl="2" algn="ctr" rtl="0">
              <a:lnSpc>
                <a:spcPct val="100000"/>
              </a:lnSpc>
              <a:spcBef>
                <a:spcPts val="0"/>
              </a:spcBef>
              <a:spcAft>
                <a:spcPts val="0"/>
              </a:spcAft>
              <a:buSzPts val="1200"/>
              <a:buFont typeface="Open Sans Light"/>
              <a:buNone/>
              <a:defRPr sz="1200">
                <a:latin typeface="Open Sans Light"/>
                <a:ea typeface="Open Sans Light"/>
                <a:cs typeface="Open Sans Light"/>
                <a:sym typeface="Open Sans Light"/>
              </a:defRPr>
            </a:lvl3pPr>
            <a:lvl4pPr lvl="3" algn="ctr" rtl="0">
              <a:lnSpc>
                <a:spcPct val="100000"/>
              </a:lnSpc>
              <a:spcBef>
                <a:spcPts val="0"/>
              </a:spcBef>
              <a:spcAft>
                <a:spcPts val="0"/>
              </a:spcAft>
              <a:buSzPts val="1200"/>
              <a:buFont typeface="Open Sans Light"/>
              <a:buNone/>
              <a:defRPr>
                <a:latin typeface="Open Sans Light"/>
                <a:ea typeface="Open Sans Light"/>
                <a:cs typeface="Open Sans Light"/>
                <a:sym typeface="Open Sans Light"/>
              </a:defRPr>
            </a:lvl4pPr>
            <a:lvl5pPr lvl="4" algn="ctr" rtl="0">
              <a:lnSpc>
                <a:spcPct val="100000"/>
              </a:lnSpc>
              <a:spcBef>
                <a:spcPts val="0"/>
              </a:spcBef>
              <a:spcAft>
                <a:spcPts val="0"/>
              </a:spcAft>
              <a:buSzPts val="1200"/>
              <a:buFont typeface="Open Sans Light"/>
              <a:buNone/>
              <a:defRPr sz="1200">
                <a:latin typeface="Open Sans Light"/>
                <a:ea typeface="Open Sans Light"/>
                <a:cs typeface="Open Sans Light"/>
                <a:sym typeface="Open Sans Light"/>
              </a:defRPr>
            </a:lvl5pPr>
            <a:lvl6pPr lvl="5" algn="ctr" rtl="0">
              <a:lnSpc>
                <a:spcPct val="100000"/>
              </a:lnSpc>
              <a:spcBef>
                <a:spcPts val="0"/>
              </a:spcBef>
              <a:spcAft>
                <a:spcPts val="0"/>
              </a:spcAft>
              <a:buSzPts val="1200"/>
              <a:buFont typeface="Open Sans Light"/>
              <a:buNone/>
              <a:defRPr sz="1200">
                <a:latin typeface="Open Sans Light"/>
                <a:ea typeface="Open Sans Light"/>
                <a:cs typeface="Open Sans Light"/>
                <a:sym typeface="Open Sans Light"/>
              </a:defRPr>
            </a:lvl6pPr>
            <a:lvl7pPr lvl="6" algn="ctr" rtl="0">
              <a:lnSpc>
                <a:spcPct val="100000"/>
              </a:lnSpc>
              <a:spcBef>
                <a:spcPts val="0"/>
              </a:spcBef>
              <a:spcAft>
                <a:spcPts val="0"/>
              </a:spcAft>
              <a:buSzPts val="1200"/>
              <a:buFont typeface="Open Sans Light"/>
              <a:buNone/>
              <a:defRPr sz="1200">
                <a:latin typeface="Open Sans Light"/>
                <a:ea typeface="Open Sans Light"/>
                <a:cs typeface="Open Sans Light"/>
                <a:sym typeface="Open Sans Light"/>
              </a:defRPr>
            </a:lvl7pPr>
            <a:lvl8pPr lvl="7" algn="ctr" rtl="0">
              <a:lnSpc>
                <a:spcPct val="100000"/>
              </a:lnSpc>
              <a:spcBef>
                <a:spcPts val="0"/>
              </a:spcBef>
              <a:spcAft>
                <a:spcPts val="0"/>
              </a:spcAft>
              <a:buSzPts val="1200"/>
              <a:buFont typeface="Open Sans Light"/>
              <a:buNone/>
              <a:defRPr sz="1200">
                <a:latin typeface="Open Sans Light"/>
                <a:ea typeface="Open Sans Light"/>
                <a:cs typeface="Open Sans Light"/>
                <a:sym typeface="Open Sans Light"/>
              </a:defRPr>
            </a:lvl8pPr>
            <a:lvl9pPr lvl="8" algn="ctr" rtl="0">
              <a:lnSpc>
                <a:spcPct val="100000"/>
              </a:lnSpc>
              <a:spcBef>
                <a:spcPts val="0"/>
              </a:spcBef>
              <a:spcAft>
                <a:spcPts val="0"/>
              </a:spcAft>
              <a:buSzPts val="1200"/>
              <a:buFont typeface="Open Sans Light"/>
              <a:buNone/>
              <a:defRPr sz="1200">
                <a:latin typeface="Open Sans Light"/>
                <a:ea typeface="Open Sans Light"/>
                <a:cs typeface="Open Sans Light"/>
                <a:sym typeface="Open Sans Light"/>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2"/>
        </a:solidFill>
        <a:effectLst/>
      </p:bgPr>
    </p:bg>
    <p:spTree>
      <p:nvGrpSpPr>
        <p:cNvPr id="1" name="Shape 3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38"/>
        <p:cNvGrpSpPr/>
        <p:nvPr/>
      </p:nvGrpSpPr>
      <p:grpSpPr>
        <a:xfrm>
          <a:off x="0" y="0"/>
          <a:ext cx="0" cy="0"/>
          <a:chOff x="0" y="0"/>
          <a:chExt cx="0" cy="0"/>
        </a:xfrm>
      </p:grpSpPr>
      <p:sp>
        <p:nvSpPr>
          <p:cNvPr id="39" name="Google Shape;39;p13"/>
          <p:cNvSpPr txBox="1">
            <a:spLocks noGrp="1"/>
          </p:cNvSpPr>
          <p:nvPr>
            <p:ph type="ctrTitle"/>
          </p:nvPr>
        </p:nvSpPr>
        <p:spPr>
          <a:xfrm>
            <a:off x="723600" y="470622"/>
            <a:ext cx="17538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40" name="Google Shape;40;p13">
            <a:hlinkClick r:id="" action="ppaction://noaction"/>
          </p:cNvPr>
          <p:cNvSpPr txBox="1">
            <a:spLocks noGrp="1"/>
          </p:cNvSpPr>
          <p:nvPr>
            <p:ph type="ctrTitle" idx="2"/>
          </p:nvPr>
        </p:nvSpPr>
        <p:spPr>
          <a:xfrm>
            <a:off x="2869492" y="2202425"/>
            <a:ext cx="1170000" cy="577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41" name="Google Shape;41;p13"/>
          <p:cNvSpPr txBox="1">
            <a:spLocks noGrp="1"/>
          </p:cNvSpPr>
          <p:nvPr>
            <p:ph type="subTitle" idx="1"/>
          </p:nvPr>
        </p:nvSpPr>
        <p:spPr>
          <a:xfrm>
            <a:off x="2133184" y="2617473"/>
            <a:ext cx="19065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42" name="Google Shape;42;p13">
            <a:hlinkClick r:id="" action="ppaction://noaction"/>
          </p:cNvPr>
          <p:cNvSpPr txBox="1">
            <a:spLocks noGrp="1"/>
          </p:cNvSpPr>
          <p:nvPr>
            <p:ph type="title" idx="3" hasCustomPrompt="1"/>
          </p:nvPr>
        </p:nvSpPr>
        <p:spPr>
          <a:xfrm>
            <a:off x="2285884" y="1624335"/>
            <a:ext cx="1753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200"/>
              <a:buNone/>
              <a:defRPr sz="5200"/>
            </a:lvl1pPr>
            <a:lvl2pPr lvl="1"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9pPr>
          </a:lstStyle>
          <a:p>
            <a:r>
              <a:t>xx%</a:t>
            </a:r>
          </a:p>
        </p:txBody>
      </p:sp>
      <p:sp>
        <p:nvSpPr>
          <p:cNvPr id="43" name="Google Shape;43;p13">
            <a:hlinkClick r:id="" action="ppaction://noaction"/>
          </p:cNvPr>
          <p:cNvSpPr txBox="1">
            <a:spLocks noGrp="1"/>
          </p:cNvSpPr>
          <p:nvPr>
            <p:ph type="ctrTitle" idx="4"/>
          </p:nvPr>
        </p:nvSpPr>
        <p:spPr>
          <a:xfrm>
            <a:off x="3965788" y="2199025"/>
            <a:ext cx="2251800" cy="577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44" name="Google Shape;44;p13"/>
          <p:cNvSpPr txBox="1">
            <a:spLocks noGrp="1"/>
          </p:cNvSpPr>
          <p:nvPr>
            <p:ph type="subTitle" idx="5"/>
          </p:nvPr>
        </p:nvSpPr>
        <p:spPr>
          <a:xfrm>
            <a:off x="4240888" y="2612183"/>
            <a:ext cx="19767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Font typeface="Open Sans Light"/>
              <a:buNone/>
              <a:defRPr sz="1000"/>
            </a:lvl1pPr>
            <a:lvl2pPr lvl="1"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45" name="Google Shape;45;p13">
            <a:hlinkClick r:id="" action="ppaction://noaction"/>
          </p:cNvPr>
          <p:cNvSpPr txBox="1">
            <a:spLocks noGrp="1"/>
          </p:cNvSpPr>
          <p:nvPr>
            <p:ph type="title" idx="6" hasCustomPrompt="1"/>
          </p:nvPr>
        </p:nvSpPr>
        <p:spPr>
          <a:xfrm>
            <a:off x="4483545" y="1620937"/>
            <a:ext cx="1753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200"/>
              <a:buNone/>
              <a:defRPr sz="5200"/>
            </a:lvl1pPr>
            <a:lvl2pPr lvl="1"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9pPr>
          </a:lstStyle>
          <a:p>
            <a:r>
              <a:t>xx%</a:t>
            </a:r>
          </a:p>
        </p:txBody>
      </p:sp>
      <p:sp>
        <p:nvSpPr>
          <p:cNvPr id="46" name="Google Shape;46;p13">
            <a:hlinkClick r:id="" action="ppaction://noaction"/>
          </p:cNvPr>
          <p:cNvSpPr txBox="1">
            <a:spLocks noGrp="1"/>
          </p:cNvSpPr>
          <p:nvPr>
            <p:ph type="ctrTitle" idx="7"/>
          </p:nvPr>
        </p:nvSpPr>
        <p:spPr>
          <a:xfrm>
            <a:off x="6974340" y="2199050"/>
            <a:ext cx="1444800" cy="577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47" name="Google Shape;47;p13"/>
          <p:cNvSpPr txBox="1">
            <a:spLocks noGrp="1"/>
          </p:cNvSpPr>
          <p:nvPr>
            <p:ph type="subTitle" idx="8"/>
          </p:nvPr>
        </p:nvSpPr>
        <p:spPr>
          <a:xfrm>
            <a:off x="6512506" y="2612198"/>
            <a:ext cx="19065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Font typeface="Open Sans Light"/>
              <a:buNone/>
              <a:defRPr sz="1000"/>
            </a:lvl1pPr>
            <a:lvl2pPr lvl="1"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48" name="Google Shape;48;p13">
            <a:hlinkClick r:id="" action="ppaction://noaction"/>
          </p:cNvPr>
          <p:cNvSpPr txBox="1">
            <a:spLocks noGrp="1"/>
          </p:cNvSpPr>
          <p:nvPr>
            <p:ph type="title" idx="9" hasCustomPrompt="1"/>
          </p:nvPr>
        </p:nvSpPr>
        <p:spPr>
          <a:xfrm>
            <a:off x="6665206" y="1620947"/>
            <a:ext cx="1753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200"/>
              <a:buNone/>
              <a:defRPr sz="5200"/>
            </a:lvl1pPr>
            <a:lvl2pPr lvl="1"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9pPr>
          </a:lstStyle>
          <a:p>
            <a:r>
              <a:t>xx%</a:t>
            </a:r>
          </a:p>
        </p:txBody>
      </p:sp>
      <p:sp>
        <p:nvSpPr>
          <p:cNvPr id="49" name="Google Shape;49;p13">
            <a:hlinkClick r:id="" action="ppaction://noaction"/>
          </p:cNvPr>
          <p:cNvSpPr txBox="1">
            <a:spLocks noGrp="1"/>
          </p:cNvSpPr>
          <p:nvPr>
            <p:ph type="ctrTitle" idx="13"/>
          </p:nvPr>
        </p:nvSpPr>
        <p:spPr>
          <a:xfrm>
            <a:off x="725626" y="3784901"/>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50" name="Google Shape;50;p13"/>
          <p:cNvSpPr txBox="1">
            <a:spLocks noGrp="1"/>
          </p:cNvSpPr>
          <p:nvPr>
            <p:ph type="subTitle" idx="14"/>
          </p:nvPr>
        </p:nvSpPr>
        <p:spPr>
          <a:xfrm>
            <a:off x="725625" y="4199959"/>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Light"/>
              <a:buNone/>
              <a:defRPr sz="1000"/>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51" name="Google Shape;51;p13">
            <a:hlinkClick r:id="" action="ppaction://noaction"/>
          </p:cNvPr>
          <p:cNvSpPr txBox="1">
            <a:spLocks noGrp="1"/>
          </p:cNvSpPr>
          <p:nvPr>
            <p:ph type="title" idx="15" hasCustomPrompt="1"/>
          </p:nvPr>
        </p:nvSpPr>
        <p:spPr>
          <a:xfrm>
            <a:off x="725637" y="3219993"/>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52" name="Google Shape;52;p13">
            <a:hlinkClick r:id="" action="ppaction://noaction"/>
          </p:cNvPr>
          <p:cNvSpPr txBox="1">
            <a:spLocks noGrp="1"/>
          </p:cNvSpPr>
          <p:nvPr>
            <p:ph type="ctrTitle" idx="16"/>
          </p:nvPr>
        </p:nvSpPr>
        <p:spPr>
          <a:xfrm>
            <a:off x="2870600" y="3781501"/>
            <a:ext cx="11286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53" name="Google Shape;53;p13"/>
          <p:cNvSpPr txBox="1">
            <a:spLocks noGrp="1"/>
          </p:cNvSpPr>
          <p:nvPr>
            <p:ph type="subTitle" idx="17"/>
          </p:nvPr>
        </p:nvSpPr>
        <p:spPr>
          <a:xfrm>
            <a:off x="2870596" y="4194668"/>
            <a:ext cx="19767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Light"/>
              <a:buNone/>
              <a:defRPr sz="1000"/>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54" name="Google Shape;54;p13">
            <a:hlinkClick r:id="" action="ppaction://noaction"/>
          </p:cNvPr>
          <p:cNvSpPr txBox="1">
            <a:spLocks noGrp="1"/>
          </p:cNvSpPr>
          <p:nvPr>
            <p:ph type="title" idx="18" hasCustomPrompt="1"/>
          </p:nvPr>
        </p:nvSpPr>
        <p:spPr>
          <a:xfrm>
            <a:off x="2870612" y="321659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55" name="Google Shape;55;p13">
            <a:hlinkClick r:id="" action="ppaction://noaction"/>
          </p:cNvPr>
          <p:cNvSpPr txBox="1">
            <a:spLocks noGrp="1"/>
          </p:cNvSpPr>
          <p:nvPr>
            <p:ph type="ctrTitle" idx="19"/>
          </p:nvPr>
        </p:nvSpPr>
        <p:spPr>
          <a:xfrm>
            <a:off x="5015575" y="3781526"/>
            <a:ext cx="9165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56" name="Google Shape;56;p13"/>
          <p:cNvSpPr txBox="1">
            <a:spLocks noGrp="1"/>
          </p:cNvSpPr>
          <p:nvPr>
            <p:ph type="subTitle" idx="20"/>
          </p:nvPr>
        </p:nvSpPr>
        <p:spPr>
          <a:xfrm>
            <a:off x="5015575" y="4194684"/>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Light"/>
              <a:buNone/>
              <a:defRPr sz="1000"/>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57" name="Google Shape;57;p13">
            <a:hlinkClick r:id="" action="ppaction://noaction"/>
          </p:cNvPr>
          <p:cNvSpPr txBox="1">
            <a:spLocks noGrp="1"/>
          </p:cNvSpPr>
          <p:nvPr>
            <p:ph type="title" idx="21" hasCustomPrompt="1"/>
          </p:nvPr>
        </p:nvSpPr>
        <p:spPr>
          <a:xfrm>
            <a:off x="5015587" y="321660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38"/>
        <p:cNvGrpSpPr/>
        <p:nvPr/>
      </p:nvGrpSpPr>
      <p:grpSpPr>
        <a:xfrm>
          <a:off x="0" y="0"/>
          <a:ext cx="0" cy="0"/>
          <a:chOff x="0" y="0"/>
          <a:chExt cx="0" cy="0"/>
        </a:xfrm>
      </p:grpSpPr>
      <p:sp>
        <p:nvSpPr>
          <p:cNvPr id="39" name="Google Shape;39;p13"/>
          <p:cNvSpPr txBox="1">
            <a:spLocks noGrp="1"/>
          </p:cNvSpPr>
          <p:nvPr>
            <p:ph type="ctrTitle"/>
          </p:nvPr>
        </p:nvSpPr>
        <p:spPr>
          <a:xfrm>
            <a:off x="723600" y="470622"/>
            <a:ext cx="17538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40" name="Google Shape;40;p13">
            <a:hlinkClick r:id="" action="ppaction://noaction"/>
          </p:cNvPr>
          <p:cNvSpPr txBox="1">
            <a:spLocks noGrp="1"/>
          </p:cNvSpPr>
          <p:nvPr>
            <p:ph type="ctrTitle" idx="2"/>
          </p:nvPr>
        </p:nvSpPr>
        <p:spPr>
          <a:xfrm>
            <a:off x="2869492" y="2202425"/>
            <a:ext cx="1170000" cy="577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41" name="Google Shape;41;p13"/>
          <p:cNvSpPr txBox="1">
            <a:spLocks noGrp="1"/>
          </p:cNvSpPr>
          <p:nvPr>
            <p:ph type="subTitle" idx="1"/>
          </p:nvPr>
        </p:nvSpPr>
        <p:spPr>
          <a:xfrm>
            <a:off x="2133184" y="2617473"/>
            <a:ext cx="19065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42" name="Google Shape;42;p13">
            <a:hlinkClick r:id="" action="ppaction://noaction"/>
          </p:cNvPr>
          <p:cNvSpPr txBox="1">
            <a:spLocks noGrp="1"/>
          </p:cNvSpPr>
          <p:nvPr>
            <p:ph type="title" idx="3" hasCustomPrompt="1"/>
          </p:nvPr>
        </p:nvSpPr>
        <p:spPr>
          <a:xfrm>
            <a:off x="2285884" y="1624335"/>
            <a:ext cx="1753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200"/>
              <a:buNone/>
              <a:defRPr sz="5200"/>
            </a:lvl1pPr>
            <a:lvl2pPr lvl="1"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9pPr>
          </a:lstStyle>
          <a:p>
            <a:r>
              <a:t>xx%</a:t>
            </a:r>
          </a:p>
        </p:txBody>
      </p:sp>
      <p:sp>
        <p:nvSpPr>
          <p:cNvPr id="43" name="Google Shape;43;p13">
            <a:hlinkClick r:id="" action="ppaction://noaction"/>
          </p:cNvPr>
          <p:cNvSpPr txBox="1">
            <a:spLocks noGrp="1"/>
          </p:cNvSpPr>
          <p:nvPr>
            <p:ph type="ctrTitle" idx="4"/>
          </p:nvPr>
        </p:nvSpPr>
        <p:spPr>
          <a:xfrm>
            <a:off x="3965788" y="2199025"/>
            <a:ext cx="2251800" cy="577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44" name="Google Shape;44;p13"/>
          <p:cNvSpPr txBox="1">
            <a:spLocks noGrp="1"/>
          </p:cNvSpPr>
          <p:nvPr>
            <p:ph type="subTitle" idx="5"/>
          </p:nvPr>
        </p:nvSpPr>
        <p:spPr>
          <a:xfrm>
            <a:off x="4240888" y="2612183"/>
            <a:ext cx="19767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Font typeface="Open Sans Light"/>
              <a:buNone/>
              <a:defRPr sz="1000"/>
            </a:lvl1pPr>
            <a:lvl2pPr lvl="1"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45" name="Google Shape;45;p13">
            <a:hlinkClick r:id="" action="ppaction://noaction"/>
          </p:cNvPr>
          <p:cNvSpPr txBox="1">
            <a:spLocks noGrp="1"/>
          </p:cNvSpPr>
          <p:nvPr>
            <p:ph type="title" idx="6" hasCustomPrompt="1"/>
          </p:nvPr>
        </p:nvSpPr>
        <p:spPr>
          <a:xfrm>
            <a:off x="4483545" y="1620937"/>
            <a:ext cx="1753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200"/>
              <a:buNone/>
              <a:defRPr sz="5200"/>
            </a:lvl1pPr>
            <a:lvl2pPr lvl="1"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9pPr>
          </a:lstStyle>
          <a:p>
            <a:r>
              <a:t>xx%</a:t>
            </a:r>
          </a:p>
        </p:txBody>
      </p:sp>
      <p:sp>
        <p:nvSpPr>
          <p:cNvPr id="46" name="Google Shape;46;p13">
            <a:hlinkClick r:id="" action="ppaction://noaction"/>
          </p:cNvPr>
          <p:cNvSpPr txBox="1">
            <a:spLocks noGrp="1"/>
          </p:cNvSpPr>
          <p:nvPr>
            <p:ph type="ctrTitle" idx="7"/>
          </p:nvPr>
        </p:nvSpPr>
        <p:spPr>
          <a:xfrm>
            <a:off x="6974340" y="2199050"/>
            <a:ext cx="1444800" cy="577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47" name="Google Shape;47;p13"/>
          <p:cNvSpPr txBox="1">
            <a:spLocks noGrp="1"/>
          </p:cNvSpPr>
          <p:nvPr>
            <p:ph type="subTitle" idx="8"/>
          </p:nvPr>
        </p:nvSpPr>
        <p:spPr>
          <a:xfrm>
            <a:off x="6512506" y="2612198"/>
            <a:ext cx="19065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Font typeface="Open Sans Light"/>
              <a:buNone/>
              <a:defRPr sz="1000"/>
            </a:lvl1pPr>
            <a:lvl2pPr lvl="1"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48" name="Google Shape;48;p13">
            <a:hlinkClick r:id="" action="ppaction://noaction"/>
          </p:cNvPr>
          <p:cNvSpPr txBox="1">
            <a:spLocks noGrp="1"/>
          </p:cNvSpPr>
          <p:nvPr>
            <p:ph type="title" idx="9" hasCustomPrompt="1"/>
          </p:nvPr>
        </p:nvSpPr>
        <p:spPr>
          <a:xfrm>
            <a:off x="6665206" y="1620947"/>
            <a:ext cx="1753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200"/>
              <a:buNone/>
              <a:defRPr sz="5200"/>
            </a:lvl1pPr>
            <a:lvl2pPr lvl="1"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9pPr>
          </a:lstStyle>
          <a:p>
            <a:r>
              <a:t>xx%</a:t>
            </a:r>
          </a:p>
        </p:txBody>
      </p:sp>
      <p:sp>
        <p:nvSpPr>
          <p:cNvPr id="49" name="Google Shape;49;p13">
            <a:hlinkClick r:id="" action="ppaction://noaction"/>
          </p:cNvPr>
          <p:cNvSpPr txBox="1">
            <a:spLocks noGrp="1"/>
          </p:cNvSpPr>
          <p:nvPr>
            <p:ph type="ctrTitle" idx="13"/>
          </p:nvPr>
        </p:nvSpPr>
        <p:spPr>
          <a:xfrm>
            <a:off x="725626" y="3784901"/>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50" name="Google Shape;50;p13"/>
          <p:cNvSpPr txBox="1">
            <a:spLocks noGrp="1"/>
          </p:cNvSpPr>
          <p:nvPr>
            <p:ph type="subTitle" idx="14"/>
          </p:nvPr>
        </p:nvSpPr>
        <p:spPr>
          <a:xfrm>
            <a:off x="725625" y="4199959"/>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Light"/>
              <a:buNone/>
              <a:defRPr sz="1000"/>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51" name="Google Shape;51;p13">
            <a:hlinkClick r:id="" action="ppaction://noaction"/>
          </p:cNvPr>
          <p:cNvSpPr txBox="1">
            <a:spLocks noGrp="1"/>
          </p:cNvSpPr>
          <p:nvPr>
            <p:ph type="title" idx="15" hasCustomPrompt="1"/>
          </p:nvPr>
        </p:nvSpPr>
        <p:spPr>
          <a:xfrm>
            <a:off x="725637" y="3219993"/>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52" name="Google Shape;52;p13">
            <a:hlinkClick r:id="" action="ppaction://noaction"/>
          </p:cNvPr>
          <p:cNvSpPr txBox="1">
            <a:spLocks noGrp="1"/>
          </p:cNvSpPr>
          <p:nvPr>
            <p:ph type="ctrTitle" idx="16"/>
          </p:nvPr>
        </p:nvSpPr>
        <p:spPr>
          <a:xfrm>
            <a:off x="2870600" y="3781501"/>
            <a:ext cx="11286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53" name="Google Shape;53;p13"/>
          <p:cNvSpPr txBox="1">
            <a:spLocks noGrp="1"/>
          </p:cNvSpPr>
          <p:nvPr>
            <p:ph type="subTitle" idx="17"/>
          </p:nvPr>
        </p:nvSpPr>
        <p:spPr>
          <a:xfrm>
            <a:off x="2870596" y="4194668"/>
            <a:ext cx="19767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Light"/>
              <a:buNone/>
              <a:defRPr sz="1000"/>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54" name="Google Shape;54;p13">
            <a:hlinkClick r:id="" action="ppaction://noaction"/>
          </p:cNvPr>
          <p:cNvSpPr txBox="1">
            <a:spLocks noGrp="1"/>
          </p:cNvSpPr>
          <p:nvPr>
            <p:ph type="title" idx="18" hasCustomPrompt="1"/>
          </p:nvPr>
        </p:nvSpPr>
        <p:spPr>
          <a:xfrm>
            <a:off x="2870612" y="321659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55" name="Google Shape;55;p13">
            <a:hlinkClick r:id="rId2" action="ppaction://hlinksldjump"/>
          </p:cNvPr>
          <p:cNvSpPr txBox="1">
            <a:spLocks noGrp="1"/>
          </p:cNvSpPr>
          <p:nvPr>
            <p:ph type="ctrTitle" idx="19"/>
          </p:nvPr>
        </p:nvSpPr>
        <p:spPr>
          <a:xfrm>
            <a:off x="5015575" y="3781526"/>
            <a:ext cx="9165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56" name="Google Shape;56;p13"/>
          <p:cNvSpPr txBox="1">
            <a:spLocks noGrp="1"/>
          </p:cNvSpPr>
          <p:nvPr>
            <p:ph type="subTitle" idx="20"/>
          </p:nvPr>
        </p:nvSpPr>
        <p:spPr>
          <a:xfrm>
            <a:off x="5015575" y="4194684"/>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Light"/>
              <a:buNone/>
              <a:defRPr sz="1000"/>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57" name="Google Shape;57;p13">
            <a:hlinkClick r:id="rId2" action="ppaction://hlinksldjump"/>
          </p:cNvPr>
          <p:cNvSpPr txBox="1">
            <a:spLocks noGrp="1"/>
          </p:cNvSpPr>
          <p:nvPr>
            <p:ph type="title" idx="21" hasCustomPrompt="1"/>
          </p:nvPr>
        </p:nvSpPr>
        <p:spPr>
          <a:xfrm>
            <a:off x="5015587" y="321660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38"/>
        <p:cNvGrpSpPr/>
        <p:nvPr/>
      </p:nvGrpSpPr>
      <p:grpSpPr>
        <a:xfrm>
          <a:off x="0" y="0"/>
          <a:ext cx="0" cy="0"/>
          <a:chOff x="0" y="0"/>
          <a:chExt cx="0" cy="0"/>
        </a:xfrm>
      </p:grpSpPr>
      <p:sp>
        <p:nvSpPr>
          <p:cNvPr id="39" name="Google Shape;39;p13"/>
          <p:cNvSpPr txBox="1">
            <a:spLocks noGrp="1"/>
          </p:cNvSpPr>
          <p:nvPr>
            <p:ph type="ctrTitle"/>
          </p:nvPr>
        </p:nvSpPr>
        <p:spPr>
          <a:xfrm>
            <a:off x="723600" y="470622"/>
            <a:ext cx="17538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40" name="Google Shape;40;p13">
            <a:hlinkClick r:id="" action="ppaction://noaction"/>
          </p:cNvPr>
          <p:cNvSpPr txBox="1">
            <a:spLocks noGrp="1"/>
          </p:cNvSpPr>
          <p:nvPr>
            <p:ph type="ctrTitle" idx="2"/>
          </p:nvPr>
        </p:nvSpPr>
        <p:spPr>
          <a:xfrm>
            <a:off x="2869492" y="2202425"/>
            <a:ext cx="1170000" cy="577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41" name="Google Shape;41;p13"/>
          <p:cNvSpPr txBox="1">
            <a:spLocks noGrp="1"/>
          </p:cNvSpPr>
          <p:nvPr>
            <p:ph type="subTitle" idx="1"/>
          </p:nvPr>
        </p:nvSpPr>
        <p:spPr>
          <a:xfrm>
            <a:off x="2133184" y="2617473"/>
            <a:ext cx="19065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42" name="Google Shape;42;p13">
            <a:hlinkClick r:id="" action="ppaction://noaction"/>
          </p:cNvPr>
          <p:cNvSpPr txBox="1">
            <a:spLocks noGrp="1"/>
          </p:cNvSpPr>
          <p:nvPr>
            <p:ph type="title" idx="3" hasCustomPrompt="1"/>
          </p:nvPr>
        </p:nvSpPr>
        <p:spPr>
          <a:xfrm>
            <a:off x="2285884" y="1624335"/>
            <a:ext cx="1753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200"/>
              <a:buNone/>
              <a:defRPr sz="5200"/>
            </a:lvl1pPr>
            <a:lvl2pPr lvl="1"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9pPr>
          </a:lstStyle>
          <a:p>
            <a:r>
              <a:t>xx%</a:t>
            </a:r>
          </a:p>
        </p:txBody>
      </p:sp>
      <p:sp>
        <p:nvSpPr>
          <p:cNvPr id="43" name="Google Shape;43;p13">
            <a:hlinkClick r:id="" action="ppaction://noaction"/>
          </p:cNvPr>
          <p:cNvSpPr txBox="1">
            <a:spLocks noGrp="1"/>
          </p:cNvSpPr>
          <p:nvPr>
            <p:ph type="ctrTitle" idx="4"/>
          </p:nvPr>
        </p:nvSpPr>
        <p:spPr>
          <a:xfrm>
            <a:off x="3965788" y="2199025"/>
            <a:ext cx="2251800" cy="577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44" name="Google Shape;44;p13"/>
          <p:cNvSpPr txBox="1">
            <a:spLocks noGrp="1"/>
          </p:cNvSpPr>
          <p:nvPr>
            <p:ph type="subTitle" idx="5"/>
          </p:nvPr>
        </p:nvSpPr>
        <p:spPr>
          <a:xfrm>
            <a:off x="4240888" y="2612183"/>
            <a:ext cx="19767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Font typeface="Open Sans Light"/>
              <a:buNone/>
              <a:defRPr sz="1000"/>
            </a:lvl1pPr>
            <a:lvl2pPr lvl="1"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45" name="Google Shape;45;p13">
            <a:hlinkClick r:id="" action="ppaction://noaction"/>
          </p:cNvPr>
          <p:cNvSpPr txBox="1">
            <a:spLocks noGrp="1"/>
          </p:cNvSpPr>
          <p:nvPr>
            <p:ph type="title" idx="6" hasCustomPrompt="1"/>
          </p:nvPr>
        </p:nvSpPr>
        <p:spPr>
          <a:xfrm>
            <a:off x="4483545" y="1620937"/>
            <a:ext cx="1753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200"/>
              <a:buNone/>
              <a:defRPr sz="5200"/>
            </a:lvl1pPr>
            <a:lvl2pPr lvl="1"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9pPr>
          </a:lstStyle>
          <a:p>
            <a:r>
              <a:t>xx%</a:t>
            </a:r>
          </a:p>
        </p:txBody>
      </p:sp>
      <p:sp>
        <p:nvSpPr>
          <p:cNvPr id="46" name="Google Shape;46;p13">
            <a:hlinkClick r:id="" action="ppaction://noaction"/>
          </p:cNvPr>
          <p:cNvSpPr txBox="1">
            <a:spLocks noGrp="1"/>
          </p:cNvSpPr>
          <p:nvPr>
            <p:ph type="ctrTitle" idx="7"/>
          </p:nvPr>
        </p:nvSpPr>
        <p:spPr>
          <a:xfrm>
            <a:off x="6974340" y="2199050"/>
            <a:ext cx="1444800" cy="577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47" name="Google Shape;47;p13"/>
          <p:cNvSpPr txBox="1">
            <a:spLocks noGrp="1"/>
          </p:cNvSpPr>
          <p:nvPr>
            <p:ph type="subTitle" idx="8"/>
          </p:nvPr>
        </p:nvSpPr>
        <p:spPr>
          <a:xfrm>
            <a:off x="6512506" y="2612198"/>
            <a:ext cx="19065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Font typeface="Open Sans Light"/>
              <a:buNone/>
              <a:defRPr sz="1000"/>
            </a:lvl1pPr>
            <a:lvl2pPr lvl="1"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48" name="Google Shape;48;p13">
            <a:hlinkClick r:id="" action="ppaction://noaction"/>
          </p:cNvPr>
          <p:cNvSpPr txBox="1">
            <a:spLocks noGrp="1"/>
          </p:cNvSpPr>
          <p:nvPr>
            <p:ph type="title" idx="9" hasCustomPrompt="1"/>
          </p:nvPr>
        </p:nvSpPr>
        <p:spPr>
          <a:xfrm>
            <a:off x="6665206" y="1620947"/>
            <a:ext cx="1753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200"/>
              <a:buNone/>
              <a:defRPr sz="5200"/>
            </a:lvl1pPr>
            <a:lvl2pPr lvl="1"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9pPr>
          </a:lstStyle>
          <a:p>
            <a:r>
              <a:t>xx%</a:t>
            </a:r>
          </a:p>
        </p:txBody>
      </p:sp>
      <p:sp>
        <p:nvSpPr>
          <p:cNvPr id="49" name="Google Shape;49;p13">
            <a:hlinkClick r:id="" action="ppaction://noaction"/>
          </p:cNvPr>
          <p:cNvSpPr txBox="1">
            <a:spLocks noGrp="1"/>
          </p:cNvSpPr>
          <p:nvPr>
            <p:ph type="ctrTitle" idx="13"/>
          </p:nvPr>
        </p:nvSpPr>
        <p:spPr>
          <a:xfrm>
            <a:off x="725626" y="3784901"/>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50" name="Google Shape;50;p13"/>
          <p:cNvSpPr txBox="1">
            <a:spLocks noGrp="1"/>
          </p:cNvSpPr>
          <p:nvPr>
            <p:ph type="subTitle" idx="14"/>
          </p:nvPr>
        </p:nvSpPr>
        <p:spPr>
          <a:xfrm>
            <a:off x="725625" y="4199959"/>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Light"/>
              <a:buNone/>
              <a:defRPr sz="1000"/>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51" name="Google Shape;51;p13">
            <a:hlinkClick r:id="" action="ppaction://noaction"/>
          </p:cNvPr>
          <p:cNvSpPr txBox="1">
            <a:spLocks noGrp="1"/>
          </p:cNvSpPr>
          <p:nvPr>
            <p:ph type="title" idx="15" hasCustomPrompt="1"/>
          </p:nvPr>
        </p:nvSpPr>
        <p:spPr>
          <a:xfrm>
            <a:off x="725637" y="3219993"/>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52" name="Google Shape;52;p13">
            <a:hlinkClick r:id="rId2" action="ppaction://hlinksldjump"/>
          </p:cNvPr>
          <p:cNvSpPr txBox="1">
            <a:spLocks noGrp="1"/>
          </p:cNvSpPr>
          <p:nvPr>
            <p:ph type="ctrTitle" idx="16"/>
          </p:nvPr>
        </p:nvSpPr>
        <p:spPr>
          <a:xfrm>
            <a:off x="2870600" y="3781501"/>
            <a:ext cx="11286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53" name="Google Shape;53;p13"/>
          <p:cNvSpPr txBox="1">
            <a:spLocks noGrp="1"/>
          </p:cNvSpPr>
          <p:nvPr>
            <p:ph type="subTitle" idx="17"/>
          </p:nvPr>
        </p:nvSpPr>
        <p:spPr>
          <a:xfrm>
            <a:off x="2870596" y="4194668"/>
            <a:ext cx="19767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Light"/>
              <a:buNone/>
              <a:defRPr sz="1000"/>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54" name="Google Shape;54;p13">
            <a:hlinkClick r:id="rId2" action="ppaction://hlinksldjump"/>
          </p:cNvPr>
          <p:cNvSpPr txBox="1">
            <a:spLocks noGrp="1"/>
          </p:cNvSpPr>
          <p:nvPr>
            <p:ph type="title" idx="18" hasCustomPrompt="1"/>
          </p:nvPr>
        </p:nvSpPr>
        <p:spPr>
          <a:xfrm>
            <a:off x="2870612" y="321659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55" name="Google Shape;55;p13">
            <a:hlinkClick r:id="" action="ppaction://noaction"/>
          </p:cNvPr>
          <p:cNvSpPr txBox="1">
            <a:spLocks noGrp="1"/>
          </p:cNvSpPr>
          <p:nvPr>
            <p:ph type="ctrTitle" idx="19"/>
          </p:nvPr>
        </p:nvSpPr>
        <p:spPr>
          <a:xfrm>
            <a:off x="5015575" y="3781526"/>
            <a:ext cx="9165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56" name="Google Shape;56;p13"/>
          <p:cNvSpPr txBox="1">
            <a:spLocks noGrp="1"/>
          </p:cNvSpPr>
          <p:nvPr>
            <p:ph type="subTitle" idx="20"/>
          </p:nvPr>
        </p:nvSpPr>
        <p:spPr>
          <a:xfrm>
            <a:off x="5015575" y="4194684"/>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Light"/>
              <a:buNone/>
              <a:defRPr sz="1000"/>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57" name="Google Shape;57;p13">
            <a:hlinkClick r:id="" action="ppaction://noaction"/>
          </p:cNvPr>
          <p:cNvSpPr txBox="1">
            <a:spLocks noGrp="1"/>
          </p:cNvSpPr>
          <p:nvPr>
            <p:ph type="title" idx="21" hasCustomPrompt="1"/>
          </p:nvPr>
        </p:nvSpPr>
        <p:spPr>
          <a:xfrm>
            <a:off x="5015587" y="321660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38"/>
        <p:cNvGrpSpPr/>
        <p:nvPr/>
      </p:nvGrpSpPr>
      <p:grpSpPr>
        <a:xfrm>
          <a:off x="0" y="0"/>
          <a:ext cx="0" cy="0"/>
          <a:chOff x="0" y="0"/>
          <a:chExt cx="0" cy="0"/>
        </a:xfrm>
      </p:grpSpPr>
      <p:sp>
        <p:nvSpPr>
          <p:cNvPr id="39" name="Google Shape;39;p13"/>
          <p:cNvSpPr txBox="1">
            <a:spLocks noGrp="1"/>
          </p:cNvSpPr>
          <p:nvPr>
            <p:ph type="ctrTitle"/>
          </p:nvPr>
        </p:nvSpPr>
        <p:spPr>
          <a:xfrm>
            <a:off x="723600" y="470622"/>
            <a:ext cx="17538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40" name="Google Shape;40;p13">
            <a:hlinkClick r:id="rId2" action="ppaction://hlinksldjump"/>
          </p:cNvPr>
          <p:cNvSpPr txBox="1">
            <a:spLocks noGrp="1"/>
          </p:cNvSpPr>
          <p:nvPr>
            <p:ph type="ctrTitle" idx="2"/>
          </p:nvPr>
        </p:nvSpPr>
        <p:spPr>
          <a:xfrm>
            <a:off x="2869492" y="2202425"/>
            <a:ext cx="1170000" cy="577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41" name="Google Shape;41;p13"/>
          <p:cNvSpPr txBox="1">
            <a:spLocks noGrp="1"/>
          </p:cNvSpPr>
          <p:nvPr>
            <p:ph type="subTitle" idx="1"/>
          </p:nvPr>
        </p:nvSpPr>
        <p:spPr>
          <a:xfrm>
            <a:off x="2133184" y="2617473"/>
            <a:ext cx="19065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42" name="Google Shape;42;p13">
            <a:hlinkClick r:id="rId2" action="ppaction://hlinksldjump"/>
          </p:cNvPr>
          <p:cNvSpPr txBox="1">
            <a:spLocks noGrp="1"/>
          </p:cNvSpPr>
          <p:nvPr>
            <p:ph type="title" idx="3" hasCustomPrompt="1"/>
          </p:nvPr>
        </p:nvSpPr>
        <p:spPr>
          <a:xfrm>
            <a:off x="2285884" y="1624335"/>
            <a:ext cx="1753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200"/>
              <a:buNone/>
              <a:defRPr sz="5200"/>
            </a:lvl1pPr>
            <a:lvl2pPr lvl="1"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9pPr>
          </a:lstStyle>
          <a:p>
            <a:r>
              <a:t>xx%</a:t>
            </a:r>
          </a:p>
        </p:txBody>
      </p:sp>
      <p:sp>
        <p:nvSpPr>
          <p:cNvPr id="43" name="Google Shape;43;p13">
            <a:hlinkClick r:id="rId3" action="ppaction://hlinksldjump"/>
          </p:cNvPr>
          <p:cNvSpPr txBox="1">
            <a:spLocks noGrp="1"/>
          </p:cNvSpPr>
          <p:nvPr>
            <p:ph type="ctrTitle" idx="4"/>
          </p:nvPr>
        </p:nvSpPr>
        <p:spPr>
          <a:xfrm>
            <a:off x="3965788" y="2199025"/>
            <a:ext cx="2251800" cy="577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44" name="Google Shape;44;p13"/>
          <p:cNvSpPr txBox="1">
            <a:spLocks noGrp="1"/>
          </p:cNvSpPr>
          <p:nvPr>
            <p:ph type="subTitle" idx="5"/>
          </p:nvPr>
        </p:nvSpPr>
        <p:spPr>
          <a:xfrm>
            <a:off x="4240888" y="2612183"/>
            <a:ext cx="19767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Font typeface="Open Sans Light"/>
              <a:buNone/>
              <a:defRPr sz="1000"/>
            </a:lvl1pPr>
            <a:lvl2pPr lvl="1"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45" name="Google Shape;45;p13">
            <a:hlinkClick r:id="rId3" action="ppaction://hlinksldjump"/>
          </p:cNvPr>
          <p:cNvSpPr txBox="1">
            <a:spLocks noGrp="1"/>
          </p:cNvSpPr>
          <p:nvPr>
            <p:ph type="title" idx="6" hasCustomPrompt="1"/>
          </p:nvPr>
        </p:nvSpPr>
        <p:spPr>
          <a:xfrm>
            <a:off x="4483545" y="1620937"/>
            <a:ext cx="1753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200"/>
              <a:buNone/>
              <a:defRPr sz="5200"/>
            </a:lvl1pPr>
            <a:lvl2pPr lvl="1"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9pPr>
          </a:lstStyle>
          <a:p>
            <a:r>
              <a:t>xx%</a:t>
            </a:r>
          </a:p>
        </p:txBody>
      </p:sp>
      <p:sp>
        <p:nvSpPr>
          <p:cNvPr id="46" name="Google Shape;46;p13">
            <a:hlinkClick r:id="rId4" action="ppaction://hlinksldjump"/>
          </p:cNvPr>
          <p:cNvSpPr txBox="1">
            <a:spLocks noGrp="1"/>
          </p:cNvSpPr>
          <p:nvPr>
            <p:ph type="ctrTitle" idx="7"/>
          </p:nvPr>
        </p:nvSpPr>
        <p:spPr>
          <a:xfrm>
            <a:off x="6974340" y="2199050"/>
            <a:ext cx="1444800" cy="577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47" name="Google Shape;47;p13"/>
          <p:cNvSpPr txBox="1">
            <a:spLocks noGrp="1"/>
          </p:cNvSpPr>
          <p:nvPr>
            <p:ph type="subTitle" idx="8"/>
          </p:nvPr>
        </p:nvSpPr>
        <p:spPr>
          <a:xfrm>
            <a:off x="6512506" y="2612198"/>
            <a:ext cx="19065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Font typeface="Open Sans Light"/>
              <a:buNone/>
              <a:defRPr sz="1000"/>
            </a:lvl1pPr>
            <a:lvl2pPr lvl="1"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algn="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48" name="Google Shape;48;p13">
            <a:hlinkClick r:id="rId4" action="ppaction://hlinksldjump"/>
          </p:cNvPr>
          <p:cNvSpPr txBox="1">
            <a:spLocks noGrp="1"/>
          </p:cNvSpPr>
          <p:nvPr>
            <p:ph type="title" idx="9" hasCustomPrompt="1"/>
          </p:nvPr>
        </p:nvSpPr>
        <p:spPr>
          <a:xfrm>
            <a:off x="6665206" y="1620947"/>
            <a:ext cx="1753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200"/>
              <a:buNone/>
              <a:defRPr sz="5200"/>
            </a:lvl1pPr>
            <a:lvl2pPr lvl="1"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5200"/>
              <a:buFont typeface="Fira Sans Extra Condensed Medium"/>
              <a:buNone/>
              <a:defRPr sz="5200">
                <a:latin typeface="Fira Sans Extra Condensed Medium"/>
                <a:ea typeface="Fira Sans Extra Condensed Medium"/>
                <a:cs typeface="Fira Sans Extra Condensed Medium"/>
                <a:sym typeface="Fira Sans Extra Condensed Medium"/>
              </a:defRPr>
            </a:lvl9pPr>
          </a:lstStyle>
          <a:p>
            <a:r>
              <a:t>xx%</a:t>
            </a:r>
          </a:p>
        </p:txBody>
      </p:sp>
      <p:sp>
        <p:nvSpPr>
          <p:cNvPr id="49" name="Google Shape;49;p13">
            <a:hlinkClick r:id="" action="ppaction://noaction"/>
          </p:cNvPr>
          <p:cNvSpPr txBox="1">
            <a:spLocks noGrp="1"/>
          </p:cNvSpPr>
          <p:nvPr>
            <p:ph type="ctrTitle" idx="13"/>
          </p:nvPr>
        </p:nvSpPr>
        <p:spPr>
          <a:xfrm>
            <a:off x="725626" y="3784901"/>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50" name="Google Shape;50;p13"/>
          <p:cNvSpPr txBox="1">
            <a:spLocks noGrp="1"/>
          </p:cNvSpPr>
          <p:nvPr>
            <p:ph type="subTitle" idx="14"/>
          </p:nvPr>
        </p:nvSpPr>
        <p:spPr>
          <a:xfrm>
            <a:off x="725625" y="4199959"/>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Light"/>
              <a:buNone/>
              <a:defRPr sz="1000"/>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51" name="Google Shape;51;p13">
            <a:hlinkClick r:id="" action="ppaction://noaction"/>
          </p:cNvPr>
          <p:cNvSpPr txBox="1">
            <a:spLocks noGrp="1"/>
          </p:cNvSpPr>
          <p:nvPr>
            <p:ph type="title" idx="15" hasCustomPrompt="1"/>
          </p:nvPr>
        </p:nvSpPr>
        <p:spPr>
          <a:xfrm>
            <a:off x="725637" y="3219993"/>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52" name="Google Shape;52;p13">
            <a:hlinkClick r:id="" action="ppaction://noaction"/>
          </p:cNvPr>
          <p:cNvSpPr txBox="1">
            <a:spLocks noGrp="1"/>
          </p:cNvSpPr>
          <p:nvPr>
            <p:ph type="ctrTitle" idx="16"/>
          </p:nvPr>
        </p:nvSpPr>
        <p:spPr>
          <a:xfrm>
            <a:off x="2870600" y="3781501"/>
            <a:ext cx="11286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53" name="Google Shape;53;p13"/>
          <p:cNvSpPr txBox="1">
            <a:spLocks noGrp="1"/>
          </p:cNvSpPr>
          <p:nvPr>
            <p:ph type="subTitle" idx="17"/>
          </p:nvPr>
        </p:nvSpPr>
        <p:spPr>
          <a:xfrm>
            <a:off x="2870596" y="4194668"/>
            <a:ext cx="19767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Light"/>
              <a:buNone/>
              <a:defRPr sz="1000"/>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54" name="Google Shape;54;p13">
            <a:hlinkClick r:id="" action="ppaction://noaction"/>
          </p:cNvPr>
          <p:cNvSpPr txBox="1">
            <a:spLocks noGrp="1"/>
          </p:cNvSpPr>
          <p:nvPr>
            <p:ph type="title" idx="18" hasCustomPrompt="1"/>
          </p:nvPr>
        </p:nvSpPr>
        <p:spPr>
          <a:xfrm>
            <a:off x="2870612" y="321659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55" name="Google Shape;55;p13">
            <a:hlinkClick r:id="" action="ppaction://noaction"/>
          </p:cNvPr>
          <p:cNvSpPr txBox="1">
            <a:spLocks noGrp="1"/>
          </p:cNvSpPr>
          <p:nvPr>
            <p:ph type="ctrTitle" idx="19"/>
          </p:nvPr>
        </p:nvSpPr>
        <p:spPr>
          <a:xfrm>
            <a:off x="5015575" y="3781526"/>
            <a:ext cx="9165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56" name="Google Shape;56;p13"/>
          <p:cNvSpPr txBox="1">
            <a:spLocks noGrp="1"/>
          </p:cNvSpPr>
          <p:nvPr>
            <p:ph type="subTitle" idx="20"/>
          </p:nvPr>
        </p:nvSpPr>
        <p:spPr>
          <a:xfrm>
            <a:off x="5015575" y="4194684"/>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Font typeface="Open Sans Light"/>
              <a:buNone/>
              <a:defRPr sz="1000"/>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57" name="Google Shape;57;p13">
            <a:hlinkClick r:id="" action="ppaction://noaction"/>
          </p:cNvPr>
          <p:cNvSpPr txBox="1">
            <a:spLocks noGrp="1"/>
          </p:cNvSpPr>
          <p:nvPr>
            <p:ph type="title" idx="21" hasCustomPrompt="1"/>
          </p:nvPr>
        </p:nvSpPr>
        <p:spPr>
          <a:xfrm>
            <a:off x="5015587" y="321660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p:cSld name="CUSTOM_13">
    <p:spTree>
      <p:nvGrpSpPr>
        <p:cNvPr id="1" name="Shape 58"/>
        <p:cNvGrpSpPr/>
        <p:nvPr/>
      </p:nvGrpSpPr>
      <p:grpSpPr>
        <a:xfrm>
          <a:off x="0" y="0"/>
          <a:ext cx="0" cy="0"/>
          <a:chOff x="0" y="0"/>
          <a:chExt cx="0" cy="0"/>
        </a:xfrm>
      </p:grpSpPr>
      <p:sp>
        <p:nvSpPr>
          <p:cNvPr id="59" name="Google Shape;59;p14"/>
          <p:cNvSpPr txBox="1">
            <a:spLocks noGrp="1"/>
          </p:cNvSpPr>
          <p:nvPr>
            <p:ph type="subTitle" idx="1"/>
          </p:nvPr>
        </p:nvSpPr>
        <p:spPr>
          <a:xfrm>
            <a:off x="1441813" y="1410150"/>
            <a:ext cx="6260400" cy="1639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800">
                <a:latin typeface="Open Sans Light"/>
                <a:ea typeface="Open Sans Light"/>
                <a:cs typeface="Open Sans Light"/>
                <a:sym typeface="Open Sans Light"/>
              </a:defRPr>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
        <p:nvSpPr>
          <p:cNvPr id="60" name="Google Shape;60;p14"/>
          <p:cNvSpPr txBox="1">
            <a:spLocks noGrp="1"/>
          </p:cNvSpPr>
          <p:nvPr>
            <p:ph type="title"/>
          </p:nvPr>
        </p:nvSpPr>
        <p:spPr>
          <a:xfrm>
            <a:off x="1441788" y="3278250"/>
            <a:ext cx="6260400" cy="455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2200"/>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1">
  <p:cSld name="CUSTOM_3">
    <p:spTree>
      <p:nvGrpSpPr>
        <p:cNvPr id="1" name="Shape 61"/>
        <p:cNvGrpSpPr/>
        <p:nvPr/>
      </p:nvGrpSpPr>
      <p:grpSpPr>
        <a:xfrm>
          <a:off x="0" y="0"/>
          <a:ext cx="0" cy="0"/>
          <a:chOff x="0" y="0"/>
          <a:chExt cx="0" cy="0"/>
        </a:xfrm>
      </p:grpSpPr>
      <p:sp>
        <p:nvSpPr>
          <p:cNvPr id="62" name="Google Shape;62;p15"/>
          <p:cNvSpPr txBox="1">
            <a:spLocks noGrp="1"/>
          </p:cNvSpPr>
          <p:nvPr>
            <p:ph type="ctrTitle"/>
          </p:nvPr>
        </p:nvSpPr>
        <p:spPr>
          <a:xfrm flipH="1">
            <a:off x="2662025" y="2536464"/>
            <a:ext cx="2823900" cy="16224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B7B7B7"/>
              </a:buClr>
              <a:buSzPts val="3600"/>
              <a:buNone/>
              <a:defRPr sz="3600"/>
            </a:lvl1pPr>
            <a:lvl2pPr lvl="1" algn="r" rtl="0">
              <a:spcBef>
                <a:spcPts val="0"/>
              </a:spcBef>
              <a:spcAft>
                <a:spcPts val="0"/>
              </a:spcAft>
              <a:buClr>
                <a:srgbClr val="B7B7B7"/>
              </a:buClr>
              <a:buSzPts val="6500"/>
              <a:buNone/>
              <a:defRPr sz="6500">
                <a:solidFill>
                  <a:srgbClr val="B7B7B7"/>
                </a:solidFill>
              </a:defRPr>
            </a:lvl2pPr>
            <a:lvl3pPr lvl="2" algn="r" rtl="0">
              <a:spcBef>
                <a:spcPts val="0"/>
              </a:spcBef>
              <a:spcAft>
                <a:spcPts val="0"/>
              </a:spcAft>
              <a:buClr>
                <a:srgbClr val="B7B7B7"/>
              </a:buClr>
              <a:buSzPts val="6500"/>
              <a:buNone/>
              <a:defRPr sz="6500">
                <a:solidFill>
                  <a:srgbClr val="B7B7B7"/>
                </a:solidFill>
              </a:defRPr>
            </a:lvl3pPr>
            <a:lvl4pPr lvl="3" algn="r" rtl="0">
              <a:spcBef>
                <a:spcPts val="0"/>
              </a:spcBef>
              <a:spcAft>
                <a:spcPts val="0"/>
              </a:spcAft>
              <a:buClr>
                <a:srgbClr val="B7B7B7"/>
              </a:buClr>
              <a:buSzPts val="6500"/>
              <a:buNone/>
              <a:defRPr sz="6500">
                <a:solidFill>
                  <a:srgbClr val="B7B7B7"/>
                </a:solidFill>
              </a:defRPr>
            </a:lvl4pPr>
            <a:lvl5pPr lvl="4" algn="r" rtl="0">
              <a:spcBef>
                <a:spcPts val="0"/>
              </a:spcBef>
              <a:spcAft>
                <a:spcPts val="0"/>
              </a:spcAft>
              <a:buClr>
                <a:srgbClr val="B7B7B7"/>
              </a:buClr>
              <a:buSzPts val="6500"/>
              <a:buNone/>
              <a:defRPr sz="6500">
                <a:solidFill>
                  <a:srgbClr val="B7B7B7"/>
                </a:solidFill>
              </a:defRPr>
            </a:lvl5pPr>
            <a:lvl6pPr lvl="5" algn="r" rtl="0">
              <a:spcBef>
                <a:spcPts val="0"/>
              </a:spcBef>
              <a:spcAft>
                <a:spcPts val="0"/>
              </a:spcAft>
              <a:buClr>
                <a:srgbClr val="B7B7B7"/>
              </a:buClr>
              <a:buSzPts val="6500"/>
              <a:buNone/>
              <a:defRPr sz="6500">
                <a:solidFill>
                  <a:srgbClr val="B7B7B7"/>
                </a:solidFill>
              </a:defRPr>
            </a:lvl6pPr>
            <a:lvl7pPr lvl="6" algn="r" rtl="0">
              <a:spcBef>
                <a:spcPts val="0"/>
              </a:spcBef>
              <a:spcAft>
                <a:spcPts val="0"/>
              </a:spcAft>
              <a:buClr>
                <a:srgbClr val="B7B7B7"/>
              </a:buClr>
              <a:buSzPts val="6500"/>
              <a:buNone/>
              <a:defRPr sz="6500">
                <a:solidFill>
                  <a:srgbClr val="B7B7B7"/>
                </a:solidFill>
              </a:defRPr>
            </a:lvl7pPr>
            <a:lvl8pPr lvl="7" algn="r" rtl="0">
              <a:spcBef>
                <a:spcPts val="0"/>
              </a:spcBef>
              <a:spcAft>
                <a:spcPts val="0"/>
              </a:spcAft>
              <a:buClr>
                <a:srgbClr val="B7B7B7"/>
              </a:buClr>
              <a:buSzPts val="6500"/>
              <a:buNone/>
              <a:defRPr sz="6500">
                <a:solidFill>
                  <a:srgbClr val="B7B7B7"/>
                </a:solidFill>
              </a:defRPr>
            </a:lvl8pPr>
            <a:lvl9pPr lvl="8" algn="r" rtl="0">
              <a:spcBef>
                <a:spcPts val="0"/>
              </a:spcBef>
              <a:spcAft>
                <a:spcPts val="0"/>
              </a:spcAft>
              <a:buClr>
                <a:srgbClr val="B7B7B7"/>
              </a:buClr>
              <a:buSzPts val="6500"/>
              <a:buNone/>
              <a:defRPr sz="6500">
                <a:solidFill>
                  <a:srgbClr val="B7B7B7"/>
                </a:solidFill>
              </a:defRPr>
            </a:lvl9pPr>
          </a:lstStyle>
          <a:p>
            <a:endParaRPr/>
          </a:p>
        </p:txBody>
      </p:sp>
      <p:sp>
        <p:nvSpPr>
          <p:cNvPr id="63" name="Google Shape;63;p15"/>
          <p:cNvSpPr txBox="1">
            <a:spLocks noGrp="1"/>
          </p:cNvSpPr>
          <p:nvPr>
            <p:ph type="title" idx="2" hasCustomPrompt="1"/>
          </p:nvPr>
        </p:nvSpPr>
        <p:spPr>
          <a:xfrm flipH="1">
            <a:off x="5726839" y="2419325"/>
            <a:ext cx="2333700" cy="16224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B7B7B7"/>
              </a:buClr>
              <a:buSzPts val="16000"/>
              <a:buNone/>
              <a:defRPr sz="16000"/>
            </a:lvl1pPr>
            <a:lvl2pPr lvl="1"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2">
  <p:cSld name="CUSTOM_3_1">
    <p:spTree>
      <p:nvGrpSpPr>
        <p:cNvPr id="1" name="Shape 64"/>
        <p:cNvGrpSpPr/>
        <p:nvPr/>
      </p:nvGrpSpPr>
      <p:grpSpPr>
        <a:xfrm>
          <a:off x="0" y="0"/>
          <a:ext cx="0" cy="0"/>
          <a:chOff x="0" y="0"/>
          <a:chExt cx="0" cy="0"/>
        </a:xfrm>
      </p:grpSpPr>
      <p:sp>
        <p:nvSpPr>
          <p:cNvPr id="65" name="Google Shape;65;p16"/>
          <p:cNvSpPr txBox="1">
            <a:spLocks noGrp="1"/>
          </p:cNvSpPr>
          <p:nvPr>
            <p:ph type="ctrTitle"/>
          </p:nvPr>
        </p:nvSpPr>
        <p:spPr>
          <a:xfrm flipH="1">
            <a:off x="4098567" y="2240372"/>
            <a:ext cx="3224700" cy="19212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B7B7B7"/>
              </a:buClr>
              <a:buSzPts val="3600"/>
              <a:buNone/>
              <a:defRPr sz="3600"/>
            </a:lvl1pPr>
            <a:lvl2pPr lvl="1" algn="r" rtl="0">
              <a:spcBef>
                <a:spcPts val="0"/>
              </a:spcBef>
              <a:spcAft>
                <a:spcPts val="0"/>
              </a:spcAft>
              <a:buClr>
                <a:srgbClr val="B7B7B7"/>
              </a:buClr>
              <a:buSzPts val="6500"/>
              <a:buNone/>
              <a:defRPr sz="6500">
                <a:solidFill>
                  <a:srgbClr val="B7B7B7"/>
                </a:solidFill>
              </a:defRPr>
            </a:lvl2pPr>
            <a:lvl3pPr lvl="2" algn="r" rtl="0">
              <a:spcBef>
                <a:spcPts val="0"/>
              </a:spcBef>
              <a:spcAft>
                <a:spcPts val="0"/>
              </a:spcAft>
              <a:buClr>
                <a:srgbClr val="B7B7B7"/>
              </a:buClr>
              <a:buSzPts val="6500"/>
              <a:buNone/>
              <a:defRPr sz="6500">
                <a:solidFill>
                  <a:srgbClr val="B7B7B7"/>
                </a:solidFill>
              </a:defRPr>
            </a:lvl3pPr>
            <a:lvl4pPr lvl="3" algn="r" rtl="0">
              <a:spcBef>
                <a:spcPts val="0"/>
              </a:spcBef>
              <a:spcAft>
                <a:spcPts val="0"/>
              </a:spcAft>
              <a:buClr>
                <a:srgbClr val="B7B7B7"/>
              </a:buClr>
              <a:buSzPts val="6500"/>
              <a:buNone/>
              <a:defRPr sz="6500">
                <a:solidFill>
                  <a:srgbClr val="B7B7B7"/>
                </a:solidFill>
              </a:defRPr>
            </a:lvl4pPr>
            <a:lvl5pPr lvl="4" algn="r" rtl="0">
              <a:spcBef>
                <a:spcPts val="0"/>
              </a:spcBef>
              <a:spcAft>
                <a:spcPts val="0"/>
              </a:spcAft>
              <a:buClr>
                <a:srgbClr val="B7B7B7"/>
              </a:buClr>
              <a:buSzPts val="6500"/>
              <a:buNone/>
              <a:defRPr sz="6500">
                <a:solidFill>
                  <a:srgbClr val="B7B7B7"/>
                </a:solidFill>
              </a:defRPr>
            </a:lvl5pPr>
            <a:lvl6pPr lvl="5" algn="r" rtl="0">
              <a:spcBef>
                <a:spcPts val="0"/>
              </a:spcBef>
              <a:spcAft>
                <a:spcPts val="0"/>
              </a:spcAft>
              <a:buClr>
                <a:srgbClr val="B7B7B7"/>
              </a:buClr>
              <a:buSzPts val="6500"/>
              <a:buNone/>
              <a:defRPr sz="6500">
                <a:solidFill>
                  <a:srgbClr val="B7B7B7"/>
                </a:solidFill>
              </a:defRPr>
            </a:lvl6pPr>
            <a:lvl7pPr lvl="6" algn="r" rtl="0">
              <a:spcBef>
                <a:spcPts val="0"/>
              </a:spcBef>
              <a:spcAft>
                <a:spcPts val="0"/>
              </a:spcAft>
              <a:buClr>
                <a:srgbClr val="B7B7B7"/>
              </a:buClr>
              <a:buSzPts val="6500"/>
              <a:buNone/>
              <a:defRPr sz="6500">
                <a:solidFill>
                  <a:srgbClr val="B7B7B7"/>
                </a:solidFill>
              </a:defRPr>
            </a:lvl7pPr>
            <a:lvl8pPr lvl="7" algn="r" rtl="0">
              <a:spcBef>
                <a:spcPts val="0"/>
              </a:spcBef>
              <a:spcAft>
                <a:spcPts val="0"/>
              </a:spcAft>
              <a:buClr>
                <a:srgbClr val="B7B7B7"/>
              </a:buClr>
              <a:buSzPts val="6500"/>
              <a:buNone/>
              <a:defRPr sz="6500">
                <a:solidFill>
                  <a:srgbClr val="B7B7B7"/>
                </a:solidFill>
              </a:defRPr>
            </a:lvl8pPr>
            <a:lvl9pPr lvl="8" algn="r" rtl="0">
              <a:spcBef>
                <a:spcPts val="0"/>
              </a:spcBef>
              <a:spcAft>
                <a:spcPts val="0"/>
              </a:spcAft>
              <a:buClr>
                <a:srgbClr val="B7B7B7"/>
              </a:buClr>
              <a:buSzPts val="6500"/>
              <a:buNone/>
              <a:defRPr sz="6500">
                <a:solidFill>
                  <a:srgbClr val="B7B7B7"/>
                </a:solidFill>
              </a:defRPr>
            </a:lvl9pPr>
          </a:lstStyle>
          <a:p>
            <a:endParaRPr/>
          </a:p>
        </p:txBody>
      </p:sp>
      <p:sp>
        <p:nvSpPr>
          <p:cNvPr id="66" name="Google Shape;66;p16"/>
          <p:cNvSpPr txBox="1">
            <a:spLocks noGrp="1"/>
          </p:cNvSpPr>
          <p:nvPr>
            <p:ph type="title" idx="2" hasCustomPrompt="1"/>
          </p:nvPr>
        </p:nvSpPr>
        <p:spPr>
          <a:xfrm flipH="1">
            <a:off x="1631236" y="2269925"/>
            <a:ext cx="2379900" cy="192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B7B7B7"/>
              </a:buClr>
              <a:buSzPts val="16000"/>
              <a:buNone/>
              <a:defRPr sz="16000"/>
            </a:lvl1pPr>
            <a:lvl2pPr lvl="1"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3">
  <p:cSld name="CUSTOM_3_1_1">
    <p:spTree>
      <p:nvGrpSpPr>
        <p:cNvPr id="1" name="Shape 67"/>
        <p:cNvGrpSpPr/>
        <p:nvPr/>
      </p:nvGrpSpPr>
      <p:grpSpPr>
        <a:xfrm>
          <a:off x="0" y="0"/>
          <a:ext cx="0" cy="0"/>
          <a:chOff x="0" y="0"/>
          <a:chExt cx="0" cy="0"/>
        </a:xfrm>
      </p:grpSpPr>
      <p:sp>
        <p:nvSpPr>
          <p:cNvPr id="68" name="Google Shape;68;p17"/>
          <p:cNvSpPr txBox="1">
            <a:spLocks noGrp="1"/>
          </p:cNvSpPr>
          <p:nvPr>
            <p:ph type="ctrTitle"/>
          </p:nvPr>
        </p:nvSpPr>
        <p:spPr>
          <a:xfrm flipH="1">
            <a:off x="2676021" y="2226953"/>
            <a:ext cx="2823900" cy="19212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B7B7B7"/>
              </a:buClr>
              <a:buSzPts val="3600"/>
              <a:buNone/>
              <a:defRPr sz="3600"/>
            </a:lvl1pPr>
            <a:lvl2pPr lvl="1" algn="r" rtl="0">
              <a:spcBef>
                <a:spcPts val="0"/>
              </a:spcBef>
              <a:spcAft>
                <a:spcPts val="0"/>
              </a:spcAft>
              <a:buClr>
                <a:srgbClr val="B7B7B7"/>
              </a:buClr>
              <a:buSzPts val="6500"/>
              <a:buNone/>
              <a:defRPr sz="6500">
                <a:solidFill>
                  <a:srgbClr val="B7B7B7"/>
                </a:solidFill>
              </a:defRPr>
            </a:lvl2pPr>
            <a:lvl3pPr lvl="2" algn="r" rtl="0">
              <a:spcBef>
                <a:spcPts val="0"/>
              </a:spcBef>
              <a:spcAft>
                <a:spcPts val="0"/>
              </a:spcAft>
              <a:buClr>
                <a:srgbClr val="B7B7B7"/>
              </a:buClr>
              <a:buSzPts val="6500"/>
              <a:buNone/>
              <a:defRPr sz="6500">
                <a:solidFill>
                  <a:srgbClr val="B7B7B7"/>
                </a:solidFill>
              </a:defRPr>
            </a:lvl3pPr>
            <a:lvl4pPr lvl="3" algn="r" rtl="0">
              <a:spcBef>
                <a:spcPts val="0"/>
              </a:spcBef>
              <a:spcAft>
                <a:spcPts val="0"/>
              </a:spcAft>
              <a:buClr>
                <a:srgbClr val="B7B7B7"/>
              </a:buClr>
              <a:buSzPts val="6500"/>
              <a:buNone/>
              <a:defRPr sz="6500">
                <a:solidFill>
                  <a:srgbClr val="B7B7B7"/>
                </a:solidFill>
              </a:defRPr>
            </a:lvl4pPr>
            <a:lvl5pPr lvl="4" algn="r" rtl="0">
              <a:spcBef>
                <a:spcPts val="0"/>
              </a:spcBef>
              <a:spcAft>
                <a:spcPts val="0"/>
              </a:spcAft>
              <a:buClr>
                <a:srgbClr val="B7B7B7"/>
              </a:buClr>
              <a:buSzPts val="6500"/>
              <a:buNone/>
              <a:defRPr sz="6500">
                <a:solidFill>
                  <a:srgbClr val="B7B7B7"/>
                </a:solidFill>
              </a:defRPr>
            </a:lvl5pPr>
            <a:lvl6pPr lvl="5" algn="r" rtl="0">
              <a:spcBef>
                <a:spcPts val="0"/>
              </a:spcBef>
              <a:spcAft>
                <a:spcPts val="0"/>
              </a:spcAft>
              <a:buClr>
                <a:srgbClr val="B7B7B7"/>
              </a:buClr>
              <a:buSzPts val="6500"/>
              <a:buNone/>
              <a:defRPr sz="6500">
                <a:solidFill>
                  <a:srgbClr val="B7B7B7"/>
                </a:solidFill>
              </a:defRPr>
            </a:lvl6pPr>
            <a:lvl7pPr lvl="6" algn="r" rtl="0">
              <a:spcBef>
                <a:spcPts val="0"/>
              </a:spcBef>
              <a:spcAft>
                <a:spcPts val="0"/>
              </a:spcAft>
              <a:buClr>
                <a:srgbClr val="B7B7B7"/>
              </a:buClr>
              <a:buSzPts val="6500"/>
              <a:buNone/>
              <a:defRPr sz="6500">
                <a:solidFill>
                  <a:srgbClr val="B7B7B7"/>
                </a:solidFill>
              </a:defRPr>
            </a:lvl7pPr>
            <a:lvl8pPr lvl="7" algn="r" rtl="0">
              <a:spcBef>
                <a:spcPts val="0"/>
              </a:spcBef>
              <a:spcAft>
                <a:spcPts val="0"/>
              </a:spcAft>
              <a:buClr>
                <a:srgbClr val="B7B7B7"/>
              </a:buClr>
              <a:buSzPts val="6500"/>
              <a:buNone/>
              <a:defRPr sz="6500">
                <a:solidFill>
                  <a:srgbClr val="B7B7B7"/>
                </a:solidFill>
              </a:defRPr>
            </a:lvl8pPr>
            <a:lvl9pPr lvl="8" algn="r" rtl="0">
              <a:spcBef>
                <a:spcPts val="0"/>
              </a:spcBef>
              <a:spcAft>
                <a:spcPts val="0"/>
              </a:spcAft>
              <a:buClr>
                <a:srgbClr val="B7B7B7"/>
              </a:buClr>
              <a:buSzPts val="6500"/>
              <a:buNone/>
              <a:defRPr sz="6500">
                <a:solidFill>
                  <a:srgbClr val="B7B7B7"/>
                </a:solidFill>
              </a:defRPr>
            </a:lvl9pPr>
          </a:lstStyle>
          <a:p>
            <a:endParaRPr/>
          </a:p>
        </p:txBody>
      </p:sp>
      <p:sp>
        <p:nvSpPr>
          <p:cNvPr id="69" name="Google Shape;69;p17"/>
          <p:cNvSpPr txBox="1">
            <a:spLocks noGrp="1"/>
          </p:cNvSpPr>
          <p:nvPr>
            <p:ph type="title" idx="2" hasCustomPrompt="1"/>
          </p:nvPr>
        </p:nvSpPr>
        <p:spPr>
          <a:xfrm flipH="1">
            <a:off x="5637514" y="2269925"/>
            <a:ext cx="2363100" cy="19212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B7B7B7"/>
              </a:buClr>
              <a:buSzPts val="16000"/>
              <a:buNone/>
              <a:defRPr sz="16000"/>
            </a:lvl1pPr>
            <a:lvl2pPr lvl="1"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4">
  <p:cSld name="CUSTOM_3_1_1_1">
    <p:spTree>
      <p:nvGrpSpPr>
        <p:cNvPr id="1" name="Shape 70"/>
        <p:cNvGrpSpPr/>
        <p:nvPr/>
      </p:nvGrpSpPr>
      <p:grpSpPr>
        <a:xfrm>
          <a:off x="0" y="0"/>
          <a:ext cx="0" cy="0"/>
          <a:chOff x="0" y="0"/>
          <a:chExt cx="0" cy="0"/>
        </a:xfrm>
      </p:grpSpPr>
      <p:sp>
        <p:nvSpPr>
          <p:cNvPr id="71" name="Google Shape;71;p18"/>
          <p:cNvSpPr txBox="1">
            <a:spLocks noGrp="1"/>
          </p:cNvSpPr>
          <p:nvPr>
            <p:ph type="ctrTitle"/>
          </p:nvPr>
        </p:nvSpPr>
        <p:spPr>
          <a:xfrm flipH="1">
            <a:off x="4098499" y="2231814"/>
            <a:ext cx="2610000" cy="19212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B7B7B7"/>
              </a:buClr>
              <a:buSzPts val="3600"/>
              <a:buNone/>
              <a:defRPr sz="3600"/>
            </a:lvl1pPr>
            <a:lvl2pPr lvl="1" algn="r" rtl="0">
              <a:spcBef>
                <a:spcPts val="0"/>
              </a:spcBef>
              <a:spcAft>
                <a:spcPts val="0"/>
              </a:spcAft>
              <a:buClr>
                <a:srgbClr val="B7B7B7"/>
              </a:buClr>
              <a:buSzPts val="6500"/>
              <a:buNone/>
              <a:defRPr sz="6500">
                <a:solidFill>
                  <a:srgbClr val="B7B7B7"/>
                </a:solidFill>
              </a:defRPr>
            </a:lvl2pPr>
            <a:lvl3pPr lvl="2" algn="r" rtl="0">
              <a:spcBef>
                <a:spcPts val="0"/>
              </a:spcBef>
              <a:spcAft>
                <a:spcPts val="0"/>
              </a:spcAft>
              <a:buClr>
                <a:srgbClr val="B7B7B7"/>
              </a:buClr>
              <a:buSzPts val="6500"/>
              <a:buNone/>
              <a:defRPr sz="6500">
                <a:solidFill>
                  <a:srgbClr val="B7B7B7"/>
                </a:solidFill>
              </a:defRPr>
            </a:lvl3pPr>
            <a:lvl4pPr lvl="3" algn="r" rtl="0">
              <a:spcBef>
                <a:spcPts val="0"/>
              </a:spcBef>
              <a:spcAft>
                <a:spcPts val="0"/>
              </a:spcAft>
              <a:buClr>
                <a:srgbClr val="B7B7B7"/>
              </a:buClr>
              <a:buSzPts val="6500"/>
              <a:buNone/>
              <a:defRPr sz="6500">
                <a:solidFill>
                  <a:srgbClr val="B7B7B7"/>
                </a:solidFill>
              </a:defRPr>
            </a:lvl4pPr>
            <a:lvl5pPr lvl="4" algn="r" rtl="0">
              <a:spcBef>
                <a:spcPts val="0"/>
              </a:spcBef>
              <a:spcAft>
                <a:spcPts val="0"/>
              </a:spcAft>
              <a:buClr>
                <a:srgbClr val="B7B7B7"/>
              </a:buClr>
              <a:buSzPts val="6500"/>
              <a:buNone/>
              <a:defRPr sz="6500">
                <a:solidFill>
                  <a:srgbClr val="B7B7B7"/>
                </a:solidFill>
              </a:defRPr>
            </a:lvl5pPr>
            <a:lvl6pPr lvl="5" algn="r" rtl="0">
              <a:spcBef>
                <a:spcPts val="0"/>
              </a:spcBef>
              <a:spcAft>
                <a:spcPts val="0"/>
              </a:spcAft>
              <a:buClr>
                <a:srgbClr val="B7B7B7"/>
              </a:buClr>
              <a:buSzPts val="6500"/>
              <a:buNone/>
              <a:defRPr sz="6500">
                <a:solidFill>
                  <a:srgbClr val="B7B7B7"/>
                </a:solidFill>
              </a:defRPr>
            </a:lvl6pPr>
            <a:lvl7pPr lvl="6" algn="r" rtl="0">
              <a:spcBef>
                <a:spcPts val="0"/>
              </a:spcBef>
              <a:spcAft>
                <a:spcPts val="0"/>
              </a:spcAft>
              <a:buClr>
                <a:srgbClr val="B7B7B7"/>
              </a:buClr>
              <a:buSzPts val="6500"/>
              <a:buNone/>
              <a:defRPr sz="6500">
                <a:solidFill>
                  <a:srgbClr val="B7B7B7"/>
                </a:solidFill>
              </a:defRPr>
            </a:lvl7pPr>
            <a:lvl8pPr lvl="7" algn="r" rtl="0">
              <a:spcBef>
                <a:spcPts val="0"/>
              </a:spcBef>
              <a:spcAft>
                <a:spcPts val="0"/>
              </a:spcAft>
              <a:buClr>
                <a:srgbClr val="B7B7B7"/>
              </a:buClr>
              <a:buSzPts val="6500"/>
              <a:buNone/>
              <a:defRPr sz="6500">
                <a:solidFill>
                  <a:srgbClr val="B7B7B7"/>
                </a:solidFill>
              </a:defRPr>
            </a:lvl8pPr>
            <a:lvl9pPr lvl="8" algn="r" rtl="0">
              <a:spcBef>
                <a:spcPts val="0"/>
              </a:spcBef>
              <a:spcAft>
                <a:spcPts val="0"/>
              </a:spcAft>
              <a:buClr>
                <a:srgbClr val="B7B7B7"/>
              </a:buClr>
              <a:buSzPts val="6500"/>
              <a:buNone/>
              <a:defRPr sz="6500">
                <a:solidFill>
                  <a:srgbClr val="B7B7B7"/>
                </a:solidFill>
              </a:defRPr>
            </a:lvl9pPr>
          </a:lstStyle>
          <a:p>
            <a:endParaRPr/>
          </a:p>
        </p:txBody>
      </p:sp>
      <p:sp>
        <p:nvSpPr>
          <p:cNvPr id="72" name="Google Shape;72;p18"/>
          <p:cNvSpPr txBox="1">
            <a:spLocks noGrp="1"/>
          </p:cNvSpPr>
          <p:nvPr>
            <p:ph type="title" idx="2" hasCustomPrompt="1"/>
          </p:nvPr>
        </p:nvSpPr>
        <p:spPr>
          <a:xfrm flipH="1">
            <a:off x="1631236" y="2269925"/>
            <a:ext cx="2379900" cy="192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B7B7B7"/>
              </a:buClr>
              <a:buSzPts val="16000"/>
              <a:buNone/>
              <a:defRPr sz="16000"/>
            </a:lvl1pPr>
            <a:lvl2pPr lvl="1"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5">
  <p:cSld name="CUSTOM_3_1_1_1_1">
    <p:spTree>
      <p:nvGrpSpPr>
        <p:cNvPr id="1" name="Shape 73"/>
        <p:cNvGrpSpPr/>
        <p:nvPr/>
      </p:nvGrpSpPr>
      <p:grpSpPr>
        <a:xfrm>
          <a:off x="0" y="0"/>
          <a:ext cx="0" cy="0"/>
          <a:chOff x="0" y="0"/>
          <a:chExt cx="0" cy="0"/>
        </a:xfrm>
      </p:grpSpPr>
      <p:sp>
        <p:nvSpPr>
          <p:cNvPr id="74" name="Google Shape;74;p19"/>
          <p:cNvSpPr txBox="1">
            <a:spLocks noGrp="1"/>
          </p:cNvSpPr>
          <p:nvPr>
            <p:ph type="ctrTitle"/>
          </p:nvPr>
        </p:nvSpPr>
        <p:spPr>
          <a:xfrm flipH="1">
            <a:off x="2534025" y="2690100"/>
            <a:ext cx="4076100" cy="1255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B7B7B7"/>
              </a:buClr>
              <a:buSzPts val="3600"/>
              <a:buNone/>
              <a:defRPr sz="3600"/>
            </a:lvl1pPr>
            <a:lvl2pPr lvl="1" algn="ctr" rtl="0">
              <a:spcBef>
                <a:spcPts val="0"/>
              </a:spcBef>
              <a:spcAft>
                <a:spcPts val="0"/>
              </a:spcAft>
              <a:buClr>
                <a:srgbClr val="B7B7B7"/>
              </a:buClr>
              <a:buSzPts val="6500"/>
              <a:buNone/>
              <a:defRPr sz="6500">
                <a:solidFill>
                  <a:srgbClr val="B7B7B7"/>
                </a:solidFill>
              </a:defRPr>
            </a:lvl2pPr>
            <a:lvl3pPr lvl="2" algn="ctr" rtl="0">
              <a:spcBef>
                <a:spcPts val="0"/>
              </a:spcBef>
              <a:spcAft>
                <a:spcPts val="0"/>
              </a:spcAft>
              <a:buClr>
                <a:srgbClr val="B7B7B7"/>
              </a:buClr>
              <a:buSzPts val="6500"/>
              <a:buNone/>
              <a:defRPr sz="6500">
                <a:solidFill>
                  <a:srgbClr val="B7B7B7"/>
                </a:solidFill>
              </a:defRPr>
            </a:lvl3pPr>
            <a:lvl4pPr lvl="3" algn="ctr" rtl="0">
              <a:spcBef>
                <a:spcPts val="0"/>
              </a:spcBef>
              <a:spcAft>
                <a:spcPts val="0"/>
              </a:spcAft>
              <a:buClr>
                <a:srgbClr val="B7B7B7"/>
              </a:buClr>
              <a:buSzPts val="6500"/>
              <a:buNone/>
              <a:defRPr sz="6500">
                <a:solidFill>
                  <a:srgbClr val="B7B7B7"/>
                </a:solidFill>
              </a:defRPr>
            </a:lvl4pPr>
            <a:lvl5pPr lvl="4" algn="ctr" rtl="0">
              <a:spcBef>
                <a:spcPts val="0"/>
              </a:spcBef>
              <a:spcAft>
                <a:spcPts val="0"/>
              </a:spcAft>
              <a:buClr>
                <a:srgbClr val="B7B7B7"/>
              </a:buClr>
              <a:buSzPts val="6500"/>
              <a:buNone/>
              <a:defRPr sz="6500">
                <a:solidFill>
                  <a:srgbClr val="B7B7B7"/>
                </a:solidFill>
              </a:defRPr>
            </a:lvl5pPr>
            <a:lvl6pPr lvl="5" algn="ctr" rtl="0">
              <a:spcBef>
                <a:spcPts val="0"/>
              </a:spcBef>
              <a:spcAft>
                <a:spcPts val="0"/>
              </a:spcAft>
              <a:buClr>
                <a:srgbClr val="B7B7B7"/>
              </a:buClr>
              <a:buSzPts val="6500"/>
              <a:buNone/>
              <a:defRPr sz="6500">
                <a:solidFill>
                  <a:srgbClr val="B7B7B7"/>
                </a:solidFill>
              </a:defRPr>
            </a:lvl6pPr>
            <a:lvl7pPr lvl="6" algn="ctr" rtl="0">
              <a:spcBef>
                <a:spcPts val="0"/>
              </a:spcBef>
              <a:spcAft>
                <a:spcPts val="0"/>
              </a:spcAft>
              <a:buClr>
                <a:srgbClr val="B7B7B7"/>
              </a:buClr>
              <a:buSzPts val="6500"/>
              <a:buNone/>
              <a:defRPr sz="6500">
                <a:solidFill>
                  <a:srgbClr val="B7B7B7"/>
                </a:solidFill>
              </a:defRPr>
            </a:lvl7pPr>
            <a:lvl8pPr lvl="7" algn="ctr" rtl="0">
              <a:spcBef>
                <a:spcPts val="0"/>
              </a:spcBef>
              <a:spcAft>
                <a:spcPts val="0"/>
              </a:spcAft>
              <a:buClr>
                <a:srgbClr val="B7B7B7"/>
              </a:buClr>
              <a:buSzPts val="6500"/>
              <a:buNone/>
              <a:defRPr sz="6500">
                <a:solidFill>
                  <a:srgbClr val="B7B7B7"/>
                </a:solidFill>
              </a:defRPr>
            </a:lvl8pPr>
            <a:lvl9pPr lvl="8" algn="ctr" rtl="0">
              <a:spcBef>
                <a:spcPts val="0"/>
              </a:spcBef>
              <a:spcAft>
                <a:spcPts val="0"/>
              </a:spcAft>
              <a:buClr>
                <a:srgbClr val="B7B7B7"/>
              </a:buClr>
              <a:buSzPts val="6500"/>
              <a:buNone/>
              <a:defRPr sz="6500">
                <a:solidFill>
                  <a:srgbClr val="B7B7B7"/>
                </a:solidFill>
              </a:defRPr>
            </a:lvl9pPr>
          </a:lstStyle>
          <a:p>
            <a:endParaRPr/>
          </a:p>
        </p:txBody>
      </p:sp>
      <p:sp>
        <p:nvSpPr>
          <p:cNvPr id="75" name="Google Shape;75;p19"/>
          <p:cNvSpPr txBox="1">
            <a:spLocks noGrp="1"/>
          </p:cNvSpPr>
          <p:nvPr>
            <p:ph type="title" idx="2" hasCustomPrompt="1"/>
          </p:nvPr>
        </p:nvSpPr>
        <p:spPr>
          <a:xfrm flipH="1">
            <a:off x="2533950" y="768900"/>
            <a:ext cx="4076100" cy="192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B7B7B7"/>
              </a:buClr>
              <a:buSzPts val="16000"/>
              <a:buNone/>
              <a:defRPr sz="16000"/>
            </a:lvl1pPr>
            <a:lvl2pPr lvl="1" algn="ct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9pPr>
          </a:lstStyle>
          <a:p>
            <a:r>
              <a:t>xx%</a:t>
            </a:r>
          </a:p>
        </p:txBody>
      </p:sp>
      <p:sp>
        <p:nvSpPr>
          <p:cNvPr id="76" name="Google Shape;76;p19"/>
          <p:cNvSpPr txBox="1">
            <a:spLocks noGrp="1"/>
          </p:cNvSpPr>
          <p:nvPr>
            <p:ph type="subTitle" idx="1"/>
          </p:nvPr>
        </p:nvSpPr>
        <p:spPr>
          <a:xfrm>
            <a:off x="2534025" y="3945900"/>
            <a:ext cx="4076100" cy="42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atin typeface="Open Sans Light"/>
                <a:ea typeface="Open Sans Light"/>
                <a:cs typeface="Open Sans Light"/>
                <a:sym typeface="Open Sans Light"/>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6">
  <p:cSld name="CUSTOM_3_1_1_1_1_1">
    <p:spTree>
      <p:nvGrpSpPr>
        <p:cNvPr id="1" name="Shape 77"/>
        <p:cNvGrpSpPr/>
        <p:nvPr/>
      </p:nvGrpSpPr>
      <p:grpSpPr>
        <a:xfrm>
          <a:off x="0" y="0"/>
          <a:ext cx="0" cy="0"/>
          <a:chOff x="0" y="0"/>
          <a:chExt cx="0" cy="0"/>
        </a:xfrm>
      </p:grpSpPr>
      <p:sp>
        <p:nvSpPr>
          <p:cNvPr id="78" name="Google Shape;78;p20"/>
          <p:cNvSpPr txBox="1">
            <a:spLocks noGrp="1"/>
          </p:cNvSpPr>
          <p:nvPr>
            <p:ph type="ctrTitle"/>
          </p:nvPr>
        </p:nvSpPr>
        <p:spPr>
          <a:xfrm flipH="1">
            <a:off x="4801666" y="2690100"/>
            <a:ext cx="3629100" cy="1255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B7B7B7"/>
              </a:buClr>
              <a:buSzPts val="3600"/>
              <a:buNone/>
              <a:defRPr sz="3600"/>
            </a:lvl1pPr>
            <a:lvl2pPr lvl="1" algn="r" rtl="0">
              <a:spcBef>
                <a:spcPts val="0"/>
              </a:spcBef>
              <a:spcAft>
                <a:spcPts val="0"/>
              </a:spcAft>
              <a:buClr>
                <a:srgbClr val="B7B7B7"/>
              </a:buClr>
              <a:buSzPts val="6500"/>
              <a:buNone/>
              <a:defRPr sz="6500">
                <a:solidFill>
                  <a:srgbClr val="B7B7B7"/>
                </a:solidFill>
              </a:defRPr>
            </a:lvl2pPr>
            <a:lvl3pPr lvl="2" algn="r" rtl="0">
              <a:spcBef>
                <a:spcPts val="0"/>
              </a:spcBef>
              <a:spcAft>
                <a:spcPts val="0"/>
              </a:spcAft>
              <a:buClr>
                <a:srgbClr val="B7B7B7"/>
              </a:buClr>
              <a:buSzPts val="6500"/>
              <a:buNone/>
              <a:defRPr sz="6500">
                <a:solidFill>
                  <a:srgbClr val="B7B7B7"/>
                </a:solidFill>
              </a:defRPr>
            </a:lvl3pPr>
            <a:lvl4pPr lvl="3" algn="r" rtl="0">
              <a:spcBef>
                <a:spcPts val="0"/>
              </a:spcBef>
              <a:spcAft>
                <a:spcPts val="0"/>
              </a:spcAft>
              <a:buClr>
                <a:srgbClr val="B7B7B7"/>
              </a:buClr>
              <a:buSzPts val="6500"/>
              <a:buNone/>
              <a:defRPr sz="6500">
                <a:solidFill>
                  <a:srgbClr val="B7B7B7"/>
                </a:solidFill>
              </a:defRPr>
            </a:lvl4pPr>
            <a:lvl5pPr lvl="4" algn="r" rtl="0">
              <a:spcBef>
                <a:spcPts val="0"/>
              </a:spcBef>
              <a:spcAft>
                <a:spcPts val="0"/>
              </a:spcAft>
              <a:buClr>
                <a:srgbClr val="B7B7B7"/>
              </a:buClr>
              <a:buSzPts val="6500"/>
              <a:buNone/>
              <a:defRPr sz="6500">
                <a:solidFill>
                  <a:srgbClr val="B7B7B7"/>
                </a:solidFill>
              </a:defRPr>
            </a:lvl5pPr>
            <a:lvl6pPr lvl="5" algn="r" rtl="0">
              <a:spcBef>
                <a:spcPts val="0"/>
              </a:spcBef>
              <a:spcAft>
                <a:spcPts val="0"/>
              </a:spcAft>
              <a:buClr>
                <a:srgbClr val="B7B7B7"/>
              </a:buClr>
              <a:buSzPts val="6500"/>
              <a:buNone/>
              <a:defRPr sz="6500">
                <a:solidFill>
                  <a:srgbClr val="B7B7B7"/>
                </a:solidFill>
              </a:defRPr>
            </a:lvl6pPr>
            <a:lvl7pPr lvl="6" algn="r" rtl="0">
              <a:spcBef>
                <a:spcPts val="0"/>
              </a:spcBef>
              <a:spcAft>
                <a:spcPts val="0"/>
              </a:spcAft>
              <a:buClr>
                <a:srgbClr val="B7B7B7"/>
              </a:buClr>
              <a:buSzPts val="6500"/>
              <a:buNone/>
              <a:defRPr sz="6500">
                <a:solidFill>
                  <a:srgbClr val="B7B7B7"/>
                </a:solidFill>
              </a:defRPr>
            </a:lvl7pPr>
            <a:lvl8pPr lvl="7" algn="r" rtl="0">
              <a:spcBef>
                <a:spcPts val="0"/>
              </a:spcBef>
              <a:spcAft>
                <a:spcPts val="0"/>
              </a:spcAft>
              <a:buClr>
                <a:srgbClr val="B7B7B7"/>
              </a:buClr>
              <a:buSzPts val="6500"/>
              <a:buNone/>
              <a:defRPr sz="6500">
                <a:solidFill>
                  <a:srgbClr val="B7B7B7"/>
                </a:solidFill>
              </a:defRPr>
            </a:lvl8pPr>
            <a:lvl9pPr lvl="8" algn="r" rtl="0">
              <a:spcBef>
                <a:spcPts val="0"/>
              </a:spcBef>
              <a:spcAft>
                <a:spcPts val="0"/>
              </a:spcAft>
              <a:buClr>
                <a:srgbClr val="B7B7B7"/>
              </a:buClr>
              <a:buSzPts val="6500"/>
              <a:buNone/>
              <a:defRPr sz="6500">
                <a:solidFill>
                  <a:srgbClr val="B7B7B7"/>
                </a:solidFill>
              </a:defRPr>
            </a:lvl9pPr>
          </a:lstStyle>
          <a:p>
            <a:endParaRPr/>
          </a:p>
        </p:txBody>
      </p:sp>
      <p:sp>
        <p:nvSpPr>
          <p:cNvPr id="79" name="Google Shape;79;p20"/>
          <p:cNvSpPr txBox="1">
            <a:spLocks noGrp="1"/>
          </p:cNvSpPr>
          <p:nvPr>
            <p:ph type="title" idx="2" hasCustomPrompt="1"/>
          </p:nvPr>
        </p:nvSpPr>
        <p:spPr>
          <a:xfrm flipH="1">
            <a:off x="4801666" y="768900"/>
            <a:ext cx="3629100" cy="19212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B7B7B7"/>
              </a:buClr>
              <a:buSzPts val="16000"/>
              <a:buNone/>
              <a:defRPr sz="16000"/>
            </a:lvl1pPr>
            <a:lvl2pPr lvl="1" algn="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9pPr>
          </a:lstStyle>
          <a:p>
            <a:r>
              <a:t>xx%</a:t>
            </a:r>
          </a:p>
        </p:txBody>
      </p:sp>
      <p:sp>
        <p:nvSpPr>
          <p:cNvPr id="80" name="Google Shape;80;p20"/>
          <p:cNvSpPr txBox="1">
            <a:spLocks noGrp="1"/>
          </p:cNvSpPr>
          <p:nvPr>
            <p:ph type="subTitle" idx="1"/>
          </p:nvPr>
        </p:nvSpPr>
        <p:spPr>
          <a:xfrm>
            <a:off x="4801759" y="3945900"/>
            <a:ext cx="3629100" cy="428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atin typeface="Open Sans Light"/>
                <a:ea typeface="Open Sans Light"/>
                <a:cs typeface="Open Sans Light"/>
                <a:sym typeface="Open Sans Light"/>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sz="1400"/>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7">
  <p:cSld name="CUSTOM_3_1_1_1_1_1_1">
    <p:spTree>
      <p:nvGrpSpPr>
        <p:cNvPr id="1" name="Shape 81"/>
        <p:cNvGrpSpPr/>
        <p:nvPr/>
      </p:nvGrpSpPr>
      <p:grpSpPr>
        <a:xfrm>
          <a:off x="0" y="0"/>
          <a:ext cx="0" cy="0"/>
          <a:chOff x="0" y="0"/>
          <a:chExt cx="0" cy="0"/>
        </a:xfrm>
      </p:grpSpPr>
      <p:sp>
        <p:nvSpPr>
          <p:cNvPr id="82" name="Google Shape;82;p21"/>
          <p:cNvSpPr txBox="1">
            <a:spLocks noGrp="1"/>
          </p:cNvSpPr>
          <p:nvPr>
            <p:ph type="ctrTitle"/>
          </p:nvPr>
        </p:nvSpPr>
        <p:spPr>
          <a:xfrm flipH="1">
            <a:off x="713216" y="2690100"/>
            <a:ext cx="3629100" cy="1255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B7B7B7"/>
              </a:buClr>
              <a:buSzPts val="3600"/>
              <a:buNone/>
              <a:defRPr sz="3600"/>
            </a:lvl1pPr>
            <a:lvl2pPr lvl="1" rtl="0">
              <a:spcBef>
                <a:spcPts val="0"/>
              </a:spcBef>
              <a:spcAft>
                <a:spcPts val="0"/>
              </a:spcAft>
              <a:buClr>
                <a:srgbClr val="B7B7B7"/>
              </a:buClr>
              <a:buSzPts val="6500"/>
              <a:buNone/>
              <a:defRPr sz="6500">
                <a:solidFill>
                  <a:srgbClr val="B7B7B7"/>
                </a:solidFill>
              </a:defRPr>
            </a:lvl2pPr>
            <a:lvl3pPr lvl="2" rtl="0">
              <a:spcBef>
                <a:spcPts val="0"/>
              </a:spcBef>
              <a:spcAft>
                <a:spcPts val="0"/>
              </a:spcAft>
              <a:buClr>
                <a:srgbClr val="B7B7B7"/>
              </a:buClr>
              <a:buSzPts val="6500"/>
              <a:buNone/>
              <a:defRPr sz="6500">
                <a:solidFill>
                  <a:srgbClr val="B7B7B7"/>
                </a:solidFill>
              </a:defRPr>
            </a:lvl3pPr>
            <a:lvl4pPr lvl="3" rtl="0">
              <a:spcBef>
                <a:spcPts val="0"/>
              </a:spcBef>
              <a:spcAft>
                <a:spcPts val="0"/>
              </a:spcAft>
              <a:buClr>
                <a:srgbClr val="B7B7B7"/>
              </a:buClr>
              <a:buSzPts val="6500"/>
              <a:buNone/>
              <a:defRPr sz="6500">
                <a:solidFill>
                  <a:srgbClr val="B7B7B7"/>
                </a:solidFill>
              </a:defRPr>
            </a:lvl4pPr>
            <a:lvl5pPr lvl="4" rtl="0">
              <a:spcBef>
                <a:spcPts val="0"/>
              </a:spcBef>
              <a:spcAft>
                <a:spcPts val="0"/>
              </a:spcAft>
              <a:buClr>
                <a:srgbClr val="B7B7B7"/>
              </a:buClr>
              <a:buSzPts val="6500"/>
              <a:buNone/>
              <a:defRPr sz="6500">
                <a:solidFill>
                  <a:srgbClr val="B7B7B7"/>
                </a:solidFill>
              </a:defRPr>
            </a:lvl5pPr>
            <a:lvl6pPr lvl="5" rtl="0">
              <a:spcBef>
                <a:spcPts val="0"/>
              </a:spcBef>
              <a:spcAft>
                <a:spcPts val="0"/>
              </a:spcAft>
              <a:buClr>
                <a:srgbClr val="B7B7B7"/>
              </a:buClr>
              <a:buSzPts val="6500"/>
              <a:buNone/>
              <a:defRPr sz="6500">
                <a:solidFill>
                  <a:srgbClr val="B7B7B7"/>
                </a:solidFill>
              </a:defRPr>
            </a:lvl6pPr>
            <a:lvl7pPr lvl="6" rtl="0">
              <a:spcBef>
                <a:spcPts val="0"/>
              </a:spcBef>
              <a:spcAft>
                <a:spcPts val="0"/>
              </a:spcAft>
              <a:buClr>
                <a:srgbClr val="B7B7B7"/>
              </a:buClr>
              <a:buSzPts val="6500"/>
              <a:buNone/>
              <a:defRPr sz="6500">
                <a:solidFill>
                  <a:srgbClr val="B7B7B7"/>
                </a:solidFill>
              </a:defRPr>
            </a:lvl7pPr>
            <a:lvl8pPr lvl="7" rtl="0">
              <a:spcBef>
                <a:spcPts val="0"/>
              </a:spcBef>
              <a:spcAft>
                <a:spcPts val="0"/>
              </a:spcAft>
              <a:buClr>
                <a:srgbClr val="B7B7B7"/>
              </a:buClr>
              <a:buSzPts val="6500"/>
              <a:buNone/>
              <a:defRPr sz="6500">
                <a:solidFill>
                  <a:srgbClr val="B7B7B7"/>
                </a:solidFill>
              </a:defRPr>
            </a:lvl8pPr>
            <a:lvl9pPr lvl="8" rtl="0">
              <a:spcBef>
                <a:spcPts val="0"/>
              </a:spcBef>
              <a:spcAft>
                <a:spcPts val="0"/>
              </a:spcAft>
              <a:buClr>
                <a:srgbClr val="B7B7B7"/>
              </a:buClr>
              <a:buSzPts val="6500"/>
              <a:buNone/>
              <a:defRPr sz="6500">
                <a:solidFill>
                  <a:srgbClr val="B7B7B7"/>
                </a:solidFill>
              </a:defRPr>
            </a:lvl9pPr>
          </a:lstStyle>
          <a:p>
            <a:endParaRPr/>
          </a:p>
        </p:txBody>
      </p:sp>
      <p:sp>
        <p:nvSpPr>
          <p:cNvPr id="83" name="Google Shape;83;p21"/>
          <p:cNvSpPr txBox="1">
            <a:spLocks noGrp="1"/>
          </p:cNvSpPr>
          <p:nvPr>
            <p:ph type="title" idx="2" hasCustomPrompt="1"/>
          </p:nvPr>
        </p:nvSpPr>
        <p:spPr>
          <a:xfrm flipH="1">
            <a:off x="713216" y="768900"/>
            <a:ext cx="3629100" cy="19212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B7B7B7"/>
              </a:buClr>
              <a:buSzPts val="16000"/>
              <a:buNone/>
              <a:defRPr sz="16000"/>
            </a:lvl1pPr>
            <a:lvl2pPr lvl="1"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B7B7B7"/>
              </a:buClr>
              <a:buSzPts val="16000"/>
              <a:buFont typeface="Fira Sans Extra Condensed Medium"/>
              <a:buNone/>
              <a:defRPr sz="16000">
                <a:solidFill>
                  <a:srgbClr val="B7B7B7"/>
                </a:solidFill>
                <a:latin typeface="Fira Sans Extra Condensed Medium"/>
                <a:ea typeface="Fira Sans Extra Condensed Medium"/>
                <a:cs typeface="Fira Sans Extra Condensed Medium"/>
                <a:sym typeface="Fira Sans Extra Condensed Medium"/>
              </a:defRPr>
            </a:lvl9pPr>
          </a:lstStyle>
          <a:p>
            <a:r>
              <a:t>xx%</a:t>
            </a:r>
          </a:p>
        </p:txBody>
      </p:sp>
      <p:sp>
        <p:nvSpPr>
          <p:cNvPr id="84" name="Google Shape;84;p21"/>
          <p:cNvSpPr txBox="1">
            <a:spLocks noGrp="1"/>
          </p:cNvSpPr>
          <p:nvPr>
            <p:ph type="subTitle" idx="1"/>
          </p:nvPr>
        </p:nvSpPr>
        <p:spPr>
          <a:xfrm>
            <a:off x="713309" y="3945900"/>
            <a:ext cx="3629100" cy="42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atin typeface="Open Sans Light"/>
                <a:ea typeface="Open Sans Light"/>
                <a:cs typeface="Open Sans Light"/>
                <a:sym typeface="Open Sans Light"/>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sz="1400"/>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p:cSld name="CUSTOM_1_1">
    <p:spTree>
      <p:nvGrpSpPr>
        <p:cNvPr id="1" name="Shape 85"/>
        <p:cNvGrpSpPr/>
        <p:nvPr/>
      </p:nvGrpSpPr>
      <p:grpSpPr>
        <a:xfrm>
          <a:off x="0" y="0"/>
          <a:ext cx="0" cy="0"/>
          <a:chOff x="0" y="0"/>
          <a:chExt cx="0" cy="0"/>
        </a:xfrm>
      </p:grpSpPr>
      <p:sp>
        <p:nvSpPr>
          <p:cNvPr id="86" name="Google Shape;86;p22"/>
          <p:cNvSpPr txBox="1">
            <a:spLocks noGrp="1"/>
          </p:cNvSpPr>
          <p:nvPr>
            <p:ph type="ctrTitle"/>
          </p:nvPr>
        </p:nvSpPr>
        <p:spPr>
          <a:xfrm>
            <a:off x="4755000" y="1851800"/>
            <a:ext cx="2983200" cy="5787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800"/>
              <a:buNone/>
              <a:defRPr/>
            </a:lvl1pPr>
            <a:lvl2pPr lvl="1" algn="r" rtl="0">
              <a:spcBef>
                <a:spcPts val="0"/>
              </a:spcBef>
              <a:spcAft>
                <a:spcPts val="0"/>
              </a:spcAft>
              <a:buSzPts val="1600"/>
              <a:buNone/>
              <a:defRPr sz="1600"/>
            </a:lvl2pPr>
            <a:lvl3pPr lvl="2" algn="r" rtl="0">
              <a:spcBef>
                <a:spcPts val="0"/>
              </a:spcBef>
              <a:spcAft>
                <a:spcPts val="0"/>
              </a:spcAft>
              <a:buSzPts val="1600"/>
              <a:buNone/>
              <a:defRPr sz="1600"/>
            </a:lvl3pPr>
            <a:lvl4pPr lvl="3" algn="r" rtl="0">
              <a:spcBef>
                <a:spcPts val="0"/>
              </a:spcBef>
              <a:spcAft>
                <a:spcPts val="0"/>
              </a:spcAft>
              <a:buSzPts val="1600"/>
              <a:buNone/>
              <a:defRPr sz="1600"/>
            </a:lvl4pPr>
            <a:lvl5pPr lvl="4" algn="r" rtl="0">
              <a:spcBef>
                <a:spcPts val="0"/>
              </a:spcBef>
              <a:spcAft>
                <a:spcPts val="0"/>
              </a:spcAft>
              <a:buSzPts val="1600"/>
              <a:buNone/>
              <a:defRPr sz="1600"/>
            </a:lvl5pPr>
            <a:lvl6pPr lvl="5" algn="r" rtl="0">
              <a:spcBef>
                <a:spcPts val="0"/>
              </a:spcBef>
              <a:spcAft>
                <a:spcPts val="0"/>
              </a:spcAft>
              <a:buSzPts val="1600"/>
              <a:buNone/>
              <a:defRPr sz="1600"/>
            </a:lvl6pPr>
            <a:lvl7pPr lvl="6" algn="r" rtl="0">
              <a:spcBef>
                <a:spcPts val="0"/>
              </a:spcBef>
              <a:spcAft>
                <a:spcPts val="0"/>
              </a:spcAft>
              <a:buSzPts val="1600"/>
              <a:buNone/>
              <a:defRPr sz="1600"/>
            </a:lvl7pPr>
            <a:lvl8pPr lvl="7" algn="r" rtl="0">
              <a:spcBef>
                <a:spcPts val="0"/>
              </a:spcBef>
              <a:spcAft>
                <a:spcPts val="0"/>
              </a:spcAft>
              <a:buSzPts val="1600"/>
              <a:buNone/>
              <a:defRPr sz="1600"/>
            </a:lvl8pPr>
            <a:lvl9pPr lvl="8" algn="r" rtl="0">
              <a:spcBef>
                <a:spcPts val="0"/>
              </a:spcBef>
              <a:spcAft>
                <a:spcPts val="0"/>
              </a:spcAft>
              <a:buSzPts val="1600"/>
              <a:buNone/>
              <a:defRPr sz="1600"/>
            </a:lvl9pPr>
          </a:lstStyle>
          <a:p>
            <a:endParaRPr/>
          </a:p>
        </p:txBody>
      </p:sp>
      <p:sp>
        <p:nvSpPr>
          <p:cNvPr id="87" name="Google Shape;87;p22"/>
          <p:cNvSpPr txBox="1">
            <a:spLocks noGrp="1"/>
          </p:cNvSpPr>
          <p:nvPr>
            <p:ph type="subTitle" idx="1"/>
          </p:nvPr>
        </p:nvSpPr>
        <p:spPr>
          <a:xfrm>
            <a:off x="4754950" y="2314225"/>
            <a:ext cx="2983200" cy="1336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800"/>
              <a:buNone/>
              <a:defRPr sz="1200">
                <a:latin typeface="Open Sans Light"/>
                <a:ea typeface="Open Sans Light"/>
                <a:cs typeface="Open Sans Light"/>
                <a:sym typeface="Open Sans Light"/>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2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ext 1">
  <p:cSld name="CUSTOM_12">
    <p:spTree>
      <p:nvGrpSpPr>
        <p:cNvPr id="1" name="Shape 88"/>
        <p:cNvGrpSpPr/>
        <p:nvPr/>
      </p:nvGrpSpPr>
      <p:grpSpPr>
        <a:xfrm>
          <a:off x="0" y="0"/>
          <a:ext cx="0" cy="0"/>
          <a:chOff x="0" y="0"/>
          <a:chExt cx="0" cy="0"/>
        </a:xfrm>
      </p:grpSpPr>
      <p:sp>
        <p:nvSpPr>
          <p:cNvPr id="89" name="Google Shape;89;p23"/>
          <p:cNvSpPr txBox="1">
            <a:spLocks noGrp="1"/>
          </p:cNvSpPr>
          <p:nvPr>
            <p:ph type="subTitle" idx="1"/>
          </p:nvPr>
        </p:nvSpPr>
        <p:spPr>
          <a:xfrm flipH="1">
            <a:off x="2144325" y="3016350"/>
            <a:ext cx="4855200" cy="655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1200">
                <a:latin typeface="Open Sans Light"/>
                <a:ea typeface="Open Sans Light"/>
                <a:cs typeface="Open Sans Light"/>
                <a:sym typeface="Open Sans Light"/>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90" name="Google Shape;90;p23"/>
          <p:cNvSpPr txBox="1">
            <a:spLocks noGrp="1"/>
          </p:cNvSpPr>
          <p:nvPr>
            <p:ph type="title"/>
          </p:nvPr>
        </p:nvSpPr>
        <p:spPr>
          <a:xfrm>
            <a:off x="2144466" y="1380450"/>
            <a:ext cx="4855200" cy="1635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1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ext 2">
  <p:cSld name="CUSTOM_15">
    <p:spTree>
      <p:nvGrpSpPr>
        <p:cNvPr id="1" name="Shape 91"/>
        <p:cNvGrpSpPr/>
        <p:nvPr/>
      </p:nvGrpSpPr>
      <p:grpSpPr>
        <a:xfrm>
          <a:off x="0" y="0"/>
          <a:ext cx="0" cy="0"/>
          <a:chOff x="0" y="0"/>
          <a:chExt cx="0" cy="0"/>
        </a:xfrm>
      </p:grpSpPr>
      <p:sp>
        <p:nvSpPr>
          <p:cNvPr id="92" name="Google Shape;92;p24"/>
          <p:cNvSpPr txBox="1">
            <a:spLocks noGrp="1"/>
          </p:cNvSpPr>
          <p:nvPr>
            <p:ph type="ctrTitle"/>
          </p:nvPr>
        </p:nvSpPr>
        <p:spPr>
          <a:xfrm>
            <a:off x="3414400" y="1822650"/>
            <a:ext cx="5007900" cy="954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800"/>
              <a:buNone/>
              <a:defRPr sz="3600"/>
            </a:lvl1pPr>
            <a:lvl2pPr lvl="1" algn="r" rtl="0">
              <a:spcBef>
                <a:spcPts val="0"/>
              </a:spcBef>
              <a:spcAft>
                <a:spcPts val="0"/>
              </a:spcAft>
              <a:buSzPts val="1600"/>
              <a:buNone/>
              <a:defRPr sz="1600"/>
            </a:lvl2pPr>
            <a:lvl3pPr lvl="2" algn="r" rtl="0">
              <a:spcBef>
                <a:spcPts val="0"/>
              </a:spcBef>
              <a:spcAft>
                <a:spcPts val="0"/>
              </a:spcAft>
              <a:buSzPts val="1600"/>
              <a:buNone/>
              <a:defRPr sz="1600"/>
            </a:lvl3pPr>
            <a:lvl4pPr lvl="3" algn="r" rtl="0">
              <a:spcBef>
                <a:spcPts val="0"/>
              </a:spcBef>
              <a:spcAft>
                <a:spcPts val="0"/>
              </a:spcAft>
              <a:buSzPts val="1600"/>
              <a:buNone/>
              <a:defRPr sz="1600"/>
            </a:lvl4pPr>
            <a:lvl5pPr lvl="4" algn="r" rtl="0">
              <a:spcBef>
                <a:spcPts val="0"/>
              </a:spcBef>
              <a:spcAft>
                <a:spcPts val="0"/>
              </a:spcAft>
              <a:buSzPts val="1600"/>
              <a:buNone/>
              <a:defRPr sz="1600"/>
            </a:lvl5pPr>
            <a:lvl6pPr lvl="5" algn="r" rtl="0">
              <a:spcBef>
                <a:spcPts val="0"/>
              </a:spcBef>
              <a:spcAft>
                <a:spcPts val="0"/>
              </a:spcAft>
              <a:buSzPts val="1600"/>
              <a:buNone/>
              <a:defRPr sz="1600"/>
            </a:lvl6pPr>
            <a:lvl7pPr lvl="6" algn="r" rtl="0">
              <a:spcBef>
                <a:spcPts val="0"/>
              </a:spcBef>
              <a:spcAft>
                <a:spcPts val="0"/>
              </a:spcAft>
              <a:buSzPts val="1600"/>
              <a:buNone/>
              <a:defRPr sz="1600"/>
            </a:lvl7pPr>
            <a:lvl8pPr lvl="7" algn="r" rtl="0">
              <a:spcBef>
                <a:spcPts val="0"/>
              </a:spcBef>
              <a:spcAft>
                <a:spcPts val="0"/>
              </a:spcAft>
              <a:buSzPts val="1600"/>
              <a:buNone/>
              <a:defRPr sz="1600"/>
            </a:lvl8pPr>
            <a:lvl9pPr lvl="8" algn="r" rtl="0">
              <a:spcBef>
                <a:spcPts val="0"/>
              </a:spcBef>
              <a:spcAft>
                <a:spcPts val="0"/>
              </a:spcAft>
              <a:buSzPts val="1600"/>
              <a:buNone/>
              <a:defRPr sz="1600"/>
            </a:lvl9pPr>
          </a:lstStyle>
          <a:p>
            <a:endParaRPr/>
          </a:p>
        </p:txBody>
      </p:sp>
      <p:sp>
        <p:nvSpPr>
          <p:cNvPr id="93" name="Google Shape;93;p24"/>
          <p:cNvSpPr txBox="1">
            <a:spLocks noGrp="1"/>
          </p:cNvSpPr>
          <p:nvPr>
            <p:ph type="subTitle" idx="1"/>
          </p:nvPr>
        </p:nvSpPr>
        <p:spPr>
          <a:xfrm>
            <a:off x="4563475" y="2777250"/>
            <a:ext cx="3867300" cy="543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800"/>
              <a:buNone/>
              <a:defRPr sz="1000">
                <a:latin typeface="Open Sans Light"/>
                <a:ea typeface="Open Sans Light"/>
                <a:cs typeface="Open Sans Light"/>
                <a:sym typeface="Open Sans Light"/>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2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ext 3">
  <p:cSld name="CUSTOM_17">
    <p:spTree>
      <p:nvGrpSpPr>
        <p:cNvPr id="1" name="Shape 94"/>
        <p:cNvGrpSpPr/>
        <p:nvPr/>
      </p:nvGrpSpPr>
      <p:grpSpPr>
        <a:xfrm>
          <a:off x="0" y="0"/>
          <a:ext cx="0" cy="0"/>
          <a:chOff x="0" y="0"/>
          <a:chExt cx="0" cy="0"/>
        </a:xfrm>
      </p:grpSpPr>
      <p:sp>
        <p:nvSpPr>
          <p:cNvPr id="95" name="Google Shape;95;p25"/>
          <p:cNvSpPr txBox="1">
            <a:spLocks noGrp="1"/>
          </p:cNvSpPr>
          <p:nvPr>
            <p:ph type="ctrTitle"/>
          </p:nvPr>
        </p:nvSpPr>
        <p:spPr>
          <a:xfrm>
            <a:off x="5159880" y="2227950"/>
            <a:ext cx="2983200" cy="343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400"/>
              <a:buNone/>
              <a:defRPr sz="140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96" name="Google Shape;96;p25"/>
          <p:cNvSpPr txBox="1">
            <a:spLocks noGrp="1"/>
          </p:cNvSpPr>
          <p:nvPr>
            <p:ph type="subTitle" idx="1"/>
          </p:nvPr>
        </p:nvSpPr>
        <p:spPr>
          <a:xfrm>
            <a:off x="5159880" y="2571750"/>
            <a:ext cx="2983200" cy="636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atin typeface="Open Sans Light"/>
                <a:ea typeface="Open Sans Light"/>
                <a:cs typeface="Open Sans Light"/>
                <a:sym typeface="Open Sans Light"/>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2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ext 4">
  <p:cSld name="CUSTOM_18">
    <p:spTree>
      <p:nvGrpSpPr>
        <p:cNvPr id="1" name="Shape 97"/>
        <p:cNvGrpSpPr/>
        <p:nvPr/>
      </p:nvGrpSpPr>
      <p:grpSpPr>
        <a:xfrm>
          <a:off x="0" y="0"/>
          <a:ext cx="0" cy="0"/>
          <a:chOff x="0" y="0"/>
          <a:chExt cx="0" cy="0"/>
        </a:xfrm>
      </p:grpSpPr>
      <p:sp>
        <p:nvSpPr>
          <p:cNvPr id="98" name="Google Shape;98;p26"/>
          <p:cNvSpPr txBox="1">
            <a:spLocks noGrp="1"/>
          </p:cNvSpPr>
          <p:nvPr>
            <p:ph type="ctrTitle"/>
          </p:nvPr>
        </p:nvSpPr>
        <p:spPr>
          <a:xfrm>
            <a:off x="945189" y="2227950"/>
            <a:ext cx="2983200" cy="3438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1400"/>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a:endParaRPr/>
          </a:p>
        </p:txBody>
      </p:sp>
      <p:sp>
        <p:nvSpPr>
          <p:cNvPr id="99" name="Google Shape;99;p26"/>
          <p:cNvSpPr txBox="1">
            <a:spLocks noGrp="1"/>
          </p:cNvSpPr>
          <p:nvPr>
            <p:ph type="subTitle" idx="1"/>
          </p:nvPr>
        </p:nvSpPr>
        <p:spPr>
          <a:xfrm>
            <a:off x="945200" y="2571750"/>
            <a:ext cx="2983200" cy="636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atin typeface="Open Sans Light"/>
                <a:ea typeface="Open Sans Light"/>
                <a:cs typeface="Open Sans Light"/>
                <a:sym typeface="Open Sans Light"/>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Numbers and text">
  <p:cSld name="CUSTOM_14">
    <p:spTree>
      <p:nvGrpSpPr>
        <p:cNvPr id="1" name="Shape 100"/>
        <p:cNvGrpSpPr/>
        <p:nvPr/>
      </p:nvGrpSpPr>
      <p:grpSpPr>
        <a:xfrm>
          <a:off x="0" y="0"/>
          <a:ext cx="0" cy="0"/>
          <a:chOff x="0" y="0"/>
          <a:chExt cx="0" cy="0"/>
        </a:xfrm>
      </p:grpSpPr>
      <p:sp>
        <p:nvSpPr>
          <p:cNvPr id="101" name="Google Shape;101;p27"/>
          <p:cNvSpPr txBox="1">
            <a:spLocks noGrp="1"/>
          </p:cNvSpPr>
          <p:nvPr>
            <p:ph type="subTitle" idx="1"/>
          </p:nvPr>
        </p:nvSpPr>
        <p:spPr>
          <a:xfrm flipH="1">
            <a:off x="1010400" y="3423025"/>
            <a:ext cx="1648500" cy="31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Share"/>
              <a:buNone/>
              <a:defRPr sz="1400">
                <a:latin typeface="DM Serif Display"/>
                <a:ea typeface="DM Serif Display"/>
                <a:cs typeface="DM Serif Display"/>
                <a:sym typeface="DM Serif Display"/>
              </a:defRPr>
            </a:lvl1pPr>
            <a:lvl2pPr lvl="1" algn="ctr" rtl="0">
              <a:lnSpc>
                <a:spcPct val="100000"/>
              </a:lnSpc>
              <a:spcBef>
                <a:spcPts val="0"/>
              </a:spcBef>
              <a:spcAft>
                <a:spcPts val="0"/>
              </a:spcAft>
              <a:buSzPts val="2500"/>
              <a:buFont typeface="Share"/>
              <a:buNone/>
              <a:defRPr sz="2500" b="1">
                <a:latin typeface="Share"/>
                <a:ea typeface="Share"/>
                <a:cs typeface="Share"/>
                <a:sym typeface="Share"/>
              </a:defRPr>
            </a:lvl2pPr>
            <a:lvl3pPr lvl="2" algn="ctr" rtl="0">
              <a:lnSpc>
                <a:spcPct val="100000"/>
              </a:lnSpc>
              <a:spcBef>
                <a:spcPts val="0"/>
              </a:spcBef>
              <a:spcAft>
                <a:spcPts val="0"/>
              </a:spcAft>
              <a:buSzPts val="2500"/>
              <a:buFont typeface="Share"/>
              <a:buNone/>
              <a:defRPr sz="2500" b="1">
                <a:latin typeface="Share"/>
                <a:ea typeface="Share"/>
                <a:cs typeface="Share"/>
                <a:sym typeface="Share"/>
              </a:defRPr>
            </a:lvl3pPr>
            <a:lvl4pPr lvl="3" algn="ctr" rtl="0">
              <a:lnSpc>
                <a:spcPct val="100000"/>
              </a:lnSpc>
              <a:spcBef>
                <a:spcPts val="0"/>
              </a:spcBef>
              <a:spcAft>
                <a:spcPts val="0"/>
              </a:spcAft>
              <a:buSzPts val="2500"/>
              <a:buFont typeface="Share"/>
              <a:buNone/>
              <a:defRPr sz="2500" b="1">
                <a:latin typeface="Share"/>
                <a:ea typeface="Share"/>
                <a:cs typeface="Share"/>
                <a:sym typeface="Share"/>
              </a:defRPr>
            </a:lvl4pPr>
            <a:lvl5pPr lvl="4" algn="ctr" rtl="0">
              <a:lnSpc>
                <a:spcPct val="100000"/>
              </a:lnSpc>
              <a:spcBef>
                <a:spcPts val="0"/>
              </a:spcBef>
              <a:spcAft>
                <a:spcPts val="0"/>
              </a:spcAft>
              <a:buSzPts val="2500"/>
              <a:buFont typeface="Share"/>
              <a:buNone/>
              <a:defRPr sz="2500" b="1">
                <a:latin typeface="Share"/>
                <a:ea typeface="Share"/>
                <a:cs typeface="Share"/>
                <a:sym typeface="Share"/>
              </a:defRPr>
            </a:lvl5pPr>
            <a:lvl6pPr lvl="5" algn="ctr" rtl="0">
              <a:lnSpc>
                <a:spcPct val="100000"/>
              </a:lnSpc>
              <a:spcBef>
                <a:spcPts val="0"/>
              </a:spcBef>
              <a:spcAft>
                <a:spcPts val="0"/>
              </a:spcAft>
              <a:buSzPts val="2500"/>
              <a:buFont typeface="Share"/>
              <a:buNone/>
              <a:defRPr sz="2500" b="1">
                <a:latin typeface="Share"/>
                <a:ea typeface="Share"/>
                <a:cs typeface="Share"/>
                <a:sym typeface="Share"/>
              </a:defRPr>
            </a:lvl6pPr>
            <a:lvl7pPr lvl="6" algn="ctr" rtl="0">
              <a:lnSpc>
                <a:spcPct val="100000"/>
              </a:lnSpc>
              <a:spcBef>
                <a:spcPts val="0"/>
              </a:spcBef>
              <a:spcAft>
                <a:spcPts val="0"/>
              </a:spcAft>
              <a:buSzPts val="2500"/>
              <a:buFont typeface="Share"/>
              <a:buNone/>
              <a:defRPr sz="2500" b="1">
                <a:latin typeface="Share"/>
                <a:ea typeface="Share"/>
                <a:cs typeface="Share"/>
                <a:sym typeface="Share"/>
              </a:defRPr>
            </a:lvl7pPr>
            <a:lvl8pPr lvl="7" algn="ctr" rtl="0">
              <a:lnSpc>
                <a:spcPct val="100000"/>
              </a:lnSpc>
              <a:spcBef>
                <a:spcPts val="0"/>
              </a:spcBef>
              <a:spcAft>
                <a:spcPts val="0"/>
              </a:spcAft>
              <a:buSzPts val="2500"/>
              <a:buFont typeface="Share"/>
              <a:buNone/>
              <a:defRPr sz="2500" b="1">
                <a:latin typeface="Share"/>
                <a:ea typeface="Share"/>
                <a:cs typeface="Share"/>
                <a:sym typeface="Share"/>
              </a:defRPr>
            </a:lvl8pPr>
            <a:lvl9pPr lvl="8" algn="ctr" rtl="0">
              <a:lnSpc>
                <a:spcPct val="100000"/>
              </a:lnSpc>
              <a:spcBef>
                <a:spcPts val="0"/>
              </a:spcBef>
              <a:spcAft>
                <a:spcPts val="0"/>
              </a:spcAft>
              <a:buSzPts val="2500"/>
              <a:buFont typeface="Share"/>
              <a:buNone/>
              <a:defRPr sz="2500" b="1">
                <a:latin typeface="Share"/>
                <a:ea typeface="Share"/>
                <a:cs typeface="Share"/>
                <a:sym typeface="Share"/>
              </a:defRPr>
            </a:lvl9pPr>
          </a:lstStyle>
          <a:p>
            <a:endParaRPr/>
          </a:p>
        </p:txBody>
      </p:sp>
      <p:sp>
        <p:nvSpPr>
          <p:cNvPr id="102" name="Google Shape;102;p27"/>
          <p:cNvSpPr txBox="1">
            <a:spLocks noGrp="1"/>
          </p:cNvSpPr>
          <p:nvPr>
            <p:ph type="subTitle" idx="2"/>
          </p:nvPr>
        </p:nvSpPr>
        <p:spPr>
          <a:xfrm flipH="1">
            <a:off x="1010400" y="3740150"/>
            <a:ext cx="1648500" cy="435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000">
                <a:latin typeface="Open Sans Light"/>
                <a:ea typeface="Open Sans Light"/>
                <a:cs typeface="Open Sans Light"/>
                <a:sym typeface="Open Sans Light"/>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3" name="Google Shape;103;p27"/>
          <p:cNvSpPr txBox="1">
            <a:spLocks noGrp="1"/>
          </p:cNvSpPr>
          <p:nvPr>
            <p:ph type="subTitle" idx="3"/>
          </p:nvPr>
        </p:nvSpPr>
        <p:spPr>
          <a:xfrm flipH="1">
            <a:off x="3747750" y="3423025"/>
            <a:ext cx="1648500" cy="31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Share"/>
              <a:buNone/>
              <a:defRPr sz="1400">
                <a:latin typeface="DM Serif Display"/>
                <a:ea typeface="DM Serif Display"/>
                <a:cs typeface="DM Serif Display"/>
                <a:sym typeface="DM Serif Display"/>
              </a:defRPr>
            </a:lvl1pPr>
            <a:lvl2pPr lvl="1" algn="ctr" rtl="0">
              <a:lnSpc>
                <a:spcPct val="100000"/>
              </a:lnSpc>
              <a:spcBef>
                <a:spcPts val="0"/>
              </a:spcBef>
              <a:spcAft>
                <a:spcPts val="0"/>
              </a:spcAft>
              <a:buSzPts val="2500"/>
              <a:buFont typeface="Share"/>
              <a:buNone/>
              <a:defRPr sz="2500" b="1">
                <a:latin typeface="Share"/>
                <a:ea typeface="Share"/>
                <a:cs typeface="Share"/>
                <a:sym typeface="Share"/>
              </a:defRPr>
            </a:lvl2pPr>
            <a:lvl3pPr lvl="2" algn="ctr" rtl="0">
              <a:lnSpc>
                <a:spcPct val="100000"/>
              </a:lnSpc>
              <a:spcBef>
                <a:spcPts val="0"/>
              </a:spcBef>
              <a:spcAft>
                <a:spcPts val="0"/>
              </a:spcAft>
              <a:buSzPts val="2500"/>
              <a:buFont typeface="Share"/>
              <a:buNone/>
              <a:defRPr sz="2500" b="1">
                <a:latin typeface="Share"/>
                <a:ea typeface="Share"/>
                <a:cs typeface="Share"/>
                <a:sym typeface="Share"/>
              </a:defRPr>
            </a:lvl3pPr>
            <a:lvl4pPr lvl="3" algn="ctr" rtl="0">
              <a:lnSpc>
                <a:spcPct val="100000"/>
              </a:lnSpc>
              <a:spcBef>
                <a:spcPts val="0"/>
              </a:spcBef>
              <a:spcAft>
                <a:spcPts val="0"/>
              </a:spcAft>
              <a:buSzPts val="2500"/>
              <a:buFont typeface="Share"/>
              <a:buNone/>
              <a:defRPr sz="2500" b="1">
                <a:latin typeface="Share"/>
                <a:ea typeface="Share"/>
                <a:cs typeface="Share"/>
                <a:sym typeface="Share"/>
              </a:defRPr>
            </a:lvl4pPr>
            <a:lvl5pPr lvl="4" algn="ctr" rtl="0">
              <a:lnSpc>
                <a:spcPct val="100000"/>
              </a:lnSpc>
              <a:spcBef>
                <a:spcPts val="0"/>
              </a:spcBef>
              <a:spcAft>
                <a:spcPts val="0"/>
              </a:spcAft>
              <a:buSzPts val="2500"/>
              <a:buFont typeface="Share"/>
              <a:buNone/>
              <a:defRPr sz="2500" b="1">
                <a:latin typeface="Share"/>
                <a:ea typeface="Share"/>
                <a:cs typeface="Share"/>
                <a:sym typeface="Share"/>
              </a:defRPr>
            </a:lvl5pPr>
            <a:lvl6pPr lvl="5" algn="ctr" rtl="0">
              <a:lnSpc>
                <a:spcPct val="100000"/>
              </a:lnSpc>
              <a:spcBef>
                <a:spcPts val="0"/>
              </a:spcBef>
              <a:spcAft>
                <a:spcPts val="0"/>
              </a:spcAft>
              <a:buSzPts val="2500"/>
              <a:buFont typeface="Share"/>
              <a:buNone/>
              <a:defRPr sz="2500" b="1">
                <a:latin typeface="Share"/>
                <a:ea typeface="Share"/>
                <a:cs typeface="Share"/>
                <a:sym typeface="Share"/>
              </a:defRPr>
            </a:lvl6pPr>
            <a:lvl7pPr lvl="6" algn="ctr" rtl="0">
              <a:lnSpc>
                <a:spcPct val="100000"/>
              </a:lnSpc>
              <a:spcBef>
                <a:spcPts val="0"/>
              </a:spcBef>
              <a:spcAft>
                <a:spcPts val="0"/>
              </a:spcAft>
              <a:buSzPts val="2500"/>
              <a:buFont typeface="Share"/>
              <a:buNone/>
              <a:defRPr sz="2500" b="1">
                <a:latin typeface="Share"/>
                <a:ea typeface="Share"/>
                <a:cs typeface="Share"/>
                <a:sym typeface="Share"/>
              </a:defRPr>
            </a:lvl7pPr>
            <a:lvl8pPr lvl="7" algn="ctr" rtl="0">
              <a:lnSpc>
                <a:spcPct val="100000"/>
              </a:lnSpc>
              <a:spcBef>
                <a:spcPts val="0"/>
              </a:spcBef>
              <a:spcAft>
                <a:spcPts val="0"/>
              </a:spcAft>
              <a:buSzPts val="2500"/>
              <a:buFont typeface="Share"/>
              <a:buNone/>
              <a:defRPr sz="2500" b="1">
                <a:latin typeface="Share"/>
                <a:ea typeface="Share"/>
                <a:cs typeface="Share"/>
                <a:sym typeface="Share"/>
              </a:defRPr>
            </a:lvl8pPr>
            <a:lvl9pPr lvl="8" algn="ctr" rtl="0">
              <a:lnSpc>
                <a:spcPct val="100000"/>
              </a:lnSpc>
              <a:spcBef>
                <a:spcPts val="0"/>
              </a:spcBef>
              <a:spcAft>
                <a:spcPts val="0"/>
              </a:spcAft>
              <a:buSzPts val="2500"/>
              <a:buFont typeface="Share"/>
              <a:buNone/>
              <a:defRPr sz="2500" b="1">
                <a:latin typeface="Share"/>
                <a:ea typeface="Share"/>
                <a:cs typeface="Share"/>
                <a:sym typeface="Share"/>
              </a:defRPr>
            </a:lvl9pPr>
          </a:lstStyle>
          <a:p>
            <a:endParaRPr/>
          </a:p>
        </p:txBody>
      </p:sp>
      <p:sp>
        <p:nvSpPr>
          <p:cNvPr id="104" name="Google Shape;104;p27"/>
          <p:cNvSpPr txBox="1">
            <a:spLocks noGrp="1"/>
          </p:cNvSpPr>
          <p:nvPr>
            <p:ph type="subTitle" idx="4"/>
          </p:nvPr>
        </p:nvSpPr>
        <p:spPr>
          <a:xfrm>
            <a:off x="6490950" y="3423025"/>
            <a:ext cx="1648500" cy="31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Share"/>
              <a:buNone/>
              <a:defRPr sz="1400">
                <a:latin typeface="DM Serif Display"/>
                <a:ea typeface="DM Serif Display"/>
                <a:cs typeface="DM Serif Display"/>
                <a:sym typeface="DM Serif Display"/>
              </a:defRPr>
            </a:lvl1pPr>
            <a:lvl2pPr lvl="1" algn="ctr" rtl="0">
              <a:lnSpc>
                <a:spcPct val="100000"/>
              </a:lnSpc>
              <a:spcBef>
                <a:spcPts val="0"/>
              </a:spcBef>
              <a:spcAft>
                <a:spcPts val="0"/>
              </a:spcAft>
              <a:buSzPts val="2500"/>
              <a:buFont typeface="Share"/>
              <a:buNone/>
              <a:defRPr sz="2500" b="1">
                <a:latin typeface="Share"/>
                <a:ea typeface="Share"/>
                <a:cs typeface="Share"/>
                <a:sym typeface="Share"/>
              </a:defRPr>
            </a:lvl2pPr>
            <a:lvl3pPr lvl="2" algn="ctr" rtl="0">
              <a:lnSpc>
                <a:spcPct val="100000"/>
              </a:lnSpc>
              <a:spcBef>
                <a:spcPts val="0"/>
              </a:spcBef>
              <a:spcAft>
                <a:spcPts val="0"/>
              </a:spcAft>
              <a:buSzPts val="2500"/>
              <a:buFont typeface="Share"/>
              <a:buNone/>
              <a:defRPr sz="2500" b="1">
                <a:latin typeface="Share"/>
                <a:ea typeface="Share"/>
                <a:cs typeface="Share"/>
                <a:sym typeface="Share"/>
              </a:defRPr>
            </a:lvl3pPr>
            <a:lvl4pPr lvl="3" algn="ctr" rtl="0">
              <a:lnSpc>
                <a:spcPct val="100000"/>
              </a:lnSpc>
              <a:spcBef>
                <a:spcPts val="0"/>
              </a:spcBef>
              <a:spcAft>
                <a:spcPts val="0"/>
              </a:spcAft>
              <a:buSzPts val="2500"/>
              <a:buFont typeface="Share"/>
              <a:buNone/>
              <a:defRPr sz="2500" b="1">
                <a:latin typeface="Share"/>
                <a:ea typeface="Share"/>
                <a:cs typeface="Share"/>
                <a:sym typeface="Share"/>
              </a:defRPr>
            </a:lvl4pPr>
            <a:lvl5pPr lvl="4" algn="ctr" rtl="0">
              <a:lnSpc>
                <a:spcPct val="100000"/>
              </a:lnSpc>
              <a:spcBef>
                <a:spcPts val="0"/>
              </a:spcBef>
              <a:spcAft>
                <a:spcPts val="0"/>
              </a:spcAft>
              <a:buSzPts val="2500"/>
              <a:buFont typeface="Share"/>
              <a:buNone/>
              <a:defRPr sz="2500" b="1">
                <a:latin typeface="Share"/>
                <a:ea typeface="Share"/>
                <a:cs typeface="Share"/>
                <a:sym typeface="Share"/>
              </a:defRPr>
            </a:lvl5pPr>
            <a:lvl6pPr lvl="5" algn="ctr" rtl="0">
              <a:lnSpc>
                <a:spcPct val="100000"/>
              </a:lnSpc>
              <a:spcBef>
                <a:spcPts val="0"/>
              </a:spcBef>
              <a:spcAft>
                <a:spcPts val="0"/>
              </a:spcAft>
              <a:buSzPts val="2500"/>
              <a:buFont typeface="Share"/>
              <a:buNone/>
              <a:defRPr sz="2500" b="1">
                <a:latin typeface="Share"/>
                <a:ea typeface="Share"/>
                <a:cs typeface="Share"/>
                <a:sym typeface="Share"/>
              </a:defRPr>
            </a:lvl6pPr>
            <a:lvl7pPr lvl="6" algn="ctr" rtl="0">
              <a:lnSpc>
                <a:spcPct val="100000"/>
              </a:lnSpc>
              <a:spcBef>
                <a:spcPts val="0"/>
              </a:spcBef>
              <a:spcAft>
                <a:spcPts val="0"/>
              </a:spcAft>
              <a:buSzPts val="2500"/>
              <a:buFont typeface="Share"/>
              <a:buNone/>
              <a:defRPr sz="2500" b="1">
                <a:latin typeface="Share"/>
                <a:ea typeface="Share"/>
                <a:cs typeface="Share"/>
                <a:sym typeface="Share"/>
              </a:defRPr>
            </a:lvl7pPr>
            <a:lvl8pPr lvl="7" algn="ctr" rtl="0">
              <a:lnSpc>
                <a:spcPct val="100000"/>
              </a:lnSpc>
              <a:spcBef>
                <a:spcPts val="0"/>
              </a:spcBef>
              <a:spcAft>
                <a:spcPts val="0"/>
              </a:spcAft>
              <a:buSzPts val="2500"/>
              <a:buFont typeface="Share"/>
              <a:buNone/>
              <a:defRPr sz="2500" b="1">
                <a:latin typeface="Share"/>
                <a:ea typeface="Share"/>
                <a:cs typeface="Share"/>
                <a:sym typeface="Share"/>
              </a:defRPr>
            </a:lvl8pPr>
            <a:lvl9pPr lvl="8" algn="ctr" rtl="0">
              <a:lnSpc>
                <a:spcPct val="100000"/>
              </a:lnSpc>
              <a:spcBef>
                <a:spcPts val="0"/>
              </a:spcBef>
              <a:spcAft>
                <a:spcPts val="0"/>
              </a:spcAft>
              <a:buSzPts val="2500"/>
              <a:buFont typeface="Share"/>
              <a:buNone/>
              <a:defRPr sz="2500" b="1">
                <a:latin typeface="Share"/>
                <a:ea typeface="Share"/>
                <a:cs typeface="Share"/>
                <a:sym typeface="Share"/>
              </a:defRPr>
            </a:lvl9pPr>
          </a:lstStyle>
          <a:p>
            <a:endParaRPr/>
          </a:p>
        </p:txBody>
      </p:sp>
      <p:sp>
        <p:nvSpPr>
          <p:cNvPr id="105" name="Google Shape;105;p27"/>
          <p:cNvSpPr txBox="1">
            <a:spLocks noGrp="1"/>
          </p:cNvSpPr>
          <p:nvPr>
            <p:ph type="subTitle" idx="5"/>
          </p:nvPr>
        </p:nvSpPr>
        <p:spPr>
          <a:xfrm flipH="1">
            <a:off x="3747750" y="3740125"/>
            <a:ext cx="1648500" cy="435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000">
                <a:latin typeface="Open Sans Light"/>
                <a:ea typeface="Open Sans Light"/>
                <a:cs typeface="Open Sans Light"/>
                <a:sym typeface="Open Sans Light"/>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6" name="Google Shape;106;p27"/>
          <p:cNvSpPr txBox="1">
            <a:spLocks noGrp="1"/>
          </p:cNvSpPr>
          <p:nvPr>
            <p:ph type="subTitle" idx="6"/>
          </p:nvPr>
        </p:nvSpPr>
        <p:spPr>
          <a:xfrm>
            <a:off x="6490950" y="3740125"/>
            <a:ext cx="1648500" cy="435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000">
                <a:latin typeface="Open Sans Light"/>
                <a:ea typeface="Open Sans Light"/>
                <a:cs typeface="Open Sans Light"/>
                <a:sym typeface="Open Sans Light"/>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7" name="Google Shape;107;p27"/>
          <p:cNvSpPr txBox="1">
            <a:spLocks noGrp="1"/>
          </p:cNvSpPr>
          <p:nvPr>
            <p:ph type="title" hasCustomPrompt="1"/>
          </p:nvPr>
        </p:nvSpPr>
        <p:spPr>
          <a:xfrm>
            <a:off x="1389900" y="2163690"/>
            <a:ext cx="889500" cy="3615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25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08" name="Google Shape;108;p27"/>
          <p:cNvSpPr txBox="1">
            <a:spLocks noGrp="1"/>
          </p:cNvSpPr>
          <p:nvPr>
            <p:ph type="title" idx="7" hasCustomPrompt="1"/>
          </p:nvPr>
        </p:nvSpPr>
        <p:spPr>
          <a:xfrm>
            <a:off x="4127250" y="2160367"/>
            <a:ext cx="889500" cy="3615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25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09" name="Google Shape;109;p27"/>
          <p:cNvSpPr txBox="1">
            <a:spLocks noGrp="1"/>
          </p:cNvSpPr>
          <p:nvPr>
            <p:ph type="title" idx="8" hasCustomPrompt="1"/>
          </p:nvPr>
        </p:nvSpPr>
        <p:spPr>
          <a:xfrm>
            <a:off x="6873895" y="2160693"/>
            <a:ext cx="889500" cy="3615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25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10" name="Google Shape;110;p27"/>
          <p:cNvSpPr txBox="1">
            <a:spLocks noGrp="1"/>
          </p:cNvSpPr>
          <p:nvPr>
            <p:ph type="ctrTitle" idx="9"/>
          </p:nvPr>
        </p:nvSpPr>
        <p:spPr>
          <a:xfrm>
            <a:off x="723600" y="470625"/>
            <a:ext cx="17352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Numbers and text 1">
  <p:cSld name="CUSTOM_19">
    <p:spTree>
      <p:nvGrpSpPr>
        <p:cNvPr id="1" name="Shape 111"/>
        <p:cNvGrpSpPr/>
        <p:nvPr/>
      </p:nvGrpSpPr>
      <p:grpSpPr>
        <a:xfrm>
          <a:off x="0" y="0"/>
          <a:ext cx="0" cy="0"/>
          <a:chOff x="0" y="0"/>
          <a:chExt cx="0" cy="0"/>
        </a:xfrm>
      </p:grpSpPr>
      <p:sp>
        <p:nvSpPr>
          <p:cNvPr id="112" name="Google Shape;112;p28"/>
          <p:cNvSpPr txBox="1">
            <a:spLocks noGrp="1"/>
          </p:cNvSpPr>
          <p:nvPr>
            <p:ph type="ctrTitle"/>
          </p:nvPr>
        </p:nvSpPr>
        <p:spPr>
          <a:xfrm>
            <a:off x="723600" y="470625"/>
            <a:ext cx="18783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13" name="Google Shape;113;p28"/>
          <p:cNvSpPr txBox="1">
            <a:spLocks noGrp="1"/>
          </p:cNvSpPr>
          <p:nvPr>
            <p:ph type="ctrTitle" idx="2"/>
          </p:nvPr>
        </p:nvSpPr>
        <p:spPr>
          <a:xfrm>
            <a:off x="1263150" y="1910650"/>
            <a:ext cx="13386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1400"/>
            </a:lvl1pPr>
            <a:lvl2pPr lvl="1" algn="ctr" rtl="0">
              <a:spcBef>
                <a:spcPts val="0"/>
              </a:spcBef>
              <a:spcAft>
                <a:spcPts val="0"/>
              </a:spcAft>
              <a:buSzPts val="1600"/>
              <a:buNone/>
              <a:defRPr sz="1600"/>
            </a:lvl2pPr>
            <a:lvl3pPr lvl="2" algn="ctr" rtl="0">
              <a:spcBef>
                <a:spcPts val="0"/>
              </a:spcBef>
              <a:spcAft>
                <a:spcPts val="0"/>
              </a:spcAft>
              <a:buSzPts val="1600"/>
              <a:buNone/>
              <a:defRPr sz="1600"/>
            </a:lvl3pPr>
            <a:lvl4pPr lvl="3" algn="ctr" rtl="0">
              <a:spcBef>
                <a:spcPts val="0"/>
              </a:spcBef>
              <a:spcAft>
                <a:spcPts val="0"/>
              </a:spcAft>
              <a:buSzPts val="1600"/>
              <a:buNone/>
              <a:defRPr sz="1600"/>
            </a:lvl4pPr>
            <a:lvl5pPr lvl="4" algn="ctr" rtl="0">
              <a:spcBef>
                <a:spcPts val="0"/>
              </a:spcBef>
              <a:spcAft>
                <a:spcPts val="0"/>
              </a:spcAft>
              <a:buSzPts val="1600"/>
              <a:buNone/>
              <a:defRPr sz="1600"/>
            </a:lvl5pPr>
            <a:lvl6pPr lvl="5" algn="ctr" rtl="0">
              <a:spcBef>
                <a:spcPts val="0"/>
              </a:spcBef>
              <a:spcAft>
                <a:spcPts val="0"/>
              </a:spcAft>
              <a:buSzPts val="1600"/>
              <a:buNone/>
              <a:defRPr sz="1600"/>
            </a:lvl6pPr>
            <a:lvl7pPr lvl="6" algn="ctr" rtl="0">
              <a:spcBef>
                <a:spcPts val="0"/>
              </a:spcBef>
              <a:spcAft>
                <a:spcPts val="0"/>
              </a:spcAft>
              <a:buSzPts val="1600"/>
              <a:buNone/>
              <a:defRPr sz="1600"/>
            </a:lvl7pPr>
            <a:lvl8pPr lvl="7" algn="ctr" rtl="0">
              <a:spcBef>
                <a:spcPts val="0"/>
              </a:spcBef>
              <a:spcAft>
                <a:spcPts val="0"/>
              </a:spcAft>
              <a:buSzPts val="1600"/>
              <a:buNone/>
              <a:defRPr sz="1600"/>
            </a:lvl8pPr>
            <a:lvl9pPr lvl="8" algn="ctr" rtl="0">
              <a:spcBef>
                <a:spcPts val="0"/>
              </a:spcBef>
              <a:spcAft>
                <a:spcPts val="0"/>
              </a:spcAft>
              <a:buSzPts val="1600"/>
              <a:buNone/>
              <a:defRPr sz="1600"/>
            </a:lvl9pPr>
          </a:lstStyle>
          <a:p>
            <a:endParaRPr/>
          </a:p>
        </p:txBody>
      </p:sp>
      <p:sp>
        <p:nvSpPr>
          <p:cNvPr id="114" name="Google Shape;114;p28"/>
          <p:cNvSpPr txBox="1">
            <a:spLocks noGrp="1"/>
          </p:cNvSpPr>
          <p:nvPr>
            <p:ph type="subTitle" idx="1"/>
          </p:nvPr>
        </p:nvSpPr>
        <p:spPr>
          <a:xfrm>
            <a:off x="1310100" y="2426522"/>
            <a:ext cx="1244400" cy="771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5" name="Google Shape;115;p28"/>
          <p:cNvSpPr txBox="1">
            <a:spLocks noGrp="1"/>
          </p:cNvSpPr>
          <p:nvPr>
            <p:ph type="ctrTitle" idx="3"/>
          </p:nvPr>
        </p:nvSpPr>
        <p:spPr>
          <a:xfrm>
            <a:off x="3902700" y="1910650"/>
            <a:ext cx="13386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1400"/>
            </a:lvl1pPr>
            <a:lvl2pPr lvl="1" algn="ctr" rtl="0">
              <a:spcBef>
                <a:spcPts val="0"/>
              </a:spcBef>
              <a:spcAft>
                <a:spcPts val="0"/>
              </a:spcAft>
              <a:buSzPts val="1600"/>
              <a:buNone/>
              <a:defRPr sz="1600"/>
            </a:lvl2pPr>
            <a:lvl3pPr lvl="2" algn="ctr" rtl="0">
              <a:spcBef>
                <a:spcPts val="0"/>
              </a:spcBef>
              <a:spcAft>
                <a:spcPts val="0"/>
              </a:spcAft>
              <a:buSzPts val="1600"/>
              <a:buNone/>
              <a:defRPr sz="1600"/>
            </a:lvl3pPr>
            <a:lvl4pPr lvl="3" algn="ctr" rtl="0">
              <a:spcBef>
                <a:spcPts val="0"/>
              </a:spcBef>
              <a:spcAft>
                <a:spcPts val="0"/>
              </a:spcAft>
              <a:buSzPts val="1600"/>
              <a:buNone/>
              <a:defRPr sz="1600"/>
            </a:lvl4pPr>
            <a:lvl5pPr lvl="4" algn="ctr" rtl="0">
              <a:spcBef>
                <a:spcPts val="0"/>
              </a:spcBef>
              <a:spcAft>
                <a:spcPts val="0"/>
              </a:spcAft>
              <a:buSzPts val="1600"/>
              <a:buNone/>
              <a:defRPr sz="1600"/>
            </a:lvl5pPr>
            <a:lvl6pPr lvl="5" algn="ctr" rtl="0">
              <a:spcBef>
                <a:spcPts val="0"/>
              </a:spcBef>
              <a:spcAft>
                <a:spcPts val="0"/>
              </a:spcAft>
              <a:buSzPts val="1600"/>
              <a:buNone/>
              <a:defRPr sz="1600"/>
            </a:lvl6pPr>
            <a:lvl7pPr lvl="6" algn="ctr" rtl="0">
              <a:spcBef>
                <a:spcPts val="0"/>
              </a:spcBef>
              <a:spcAft>
                <a:spcPts val="0"/>
              </a:spcAft>
              <a:buSzPts val="1600"/>
              <a:buNone/>
              <a:defRPr sz="1600"/>
            </a:lvl7pPr>
            <a:lvl8pPr lvl="7" algn="ctr" rtl="0">
              <a:spcBef>
                <a:spcPts val="0"/>
              </a:spcBef>
              <a:spcAft>
                <a:spcPts val="0"/>
              </a:spcAft>
              <a:buSzPts val="1600"/>
              <a:buNone/>
              <a:defRPr sz="1600"/>
            </a:lvl8pPr>
            <a:lvl9pPr lvl="8" algn="ctr" rtl="0">
              <a:spcBef>
                <a:spcPts val="0"/>
              </a:spcBef>
              <a:spcAft>
                <a:spcPts val="0"/>
              </a:spcAft>
              <a:buSzPts val="1600"/>
              <a:buNone/>
              <a:defRPr sz="1600"/>
            </a:lvl9pPr>
          </a:lstStyle>
          <a:p>
            <a:endParaRPr/>
          </a:p>
        </p:txBody>
      </p:sp>
      <p:sp>
        <p:nvSpPr>
          <p:cNvPr id="116" name="Google Shape;116;p28"/>
          <p:cNvSpPr txBox="1">
            <a:spLocks noGrp="1"/>
          </p:cNvSpPr>
          <p:nvPr>
            <p:ph type="subTitle" idx="4"/>
          </p:nvPr>
        </p:nvSpPr>
        <p:spPr>
          <a:xfrm>
            <a:off x="3949650" y="2426522"/>
            <a:ext cx="1244400" cy="771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7" name="Google Shape;117;p28"/>
          <p:cNvSpPr txBox="1">
            <a:spLocks noGrp="1"/>
          </p:cNvSpPr>
          <p:nvPr>
            <p:ph type="ctrTitle" idx="5"/>
          </p:nvPr>
        </p:nvSpPr>
        <p:spPr>
          <a:xfrm>
            <a:off x="6589500" y="1910650"/>
            <a:ext cx="13386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1400"/>
            </a:lvl1pPr>
            <a:lvl2pPr lvl="1" algn="ctr" rtl="0">
              <a:spcBef>
                <a:spcPts val="0"/>
              </a:spcBef>
              <a:spcAft>
                <a:spcPts val="0"/>
              </a:spcAft>
              <a:buSzPts val="1600"/>
              <a:buNone/>
              <a:defRPr sz="1600"/>
            </a:lvl2pPr>
            <a:lvl3pPr lvl="2" algn="ctr" rtl="0">
              <a:spcBef>
                <a:spcPts val="0"/>
              </a:spcBef>
              <a:spcAft>
                <a:spcPts val="0"/>
              </a:spcAft>
              <a:buSzPts val="1600"/>
              <a:buNone/>
              <a:defRPr sz="1600"/>
            </a:lvl3pPr>
            <a:lvl4pPr lvl="3" algn="ctr" rtl="0">
              <a:spcBef>
                <a:spcPts val="0"/>
              </a:spcBef>
              <a:spcAft>
                <a:spcPts val="0"/>
              </a:spcAft>
              <a:buSzPts val="1600"/>
              <a:buNone/>
              <a:defRPr sz="1600"/>
            </a:lvl4pPr>
            <a:lvl5pPr lvl="4" algn="ctr" rtl="0">
              <a:spcBef>
                <a:spcPts val="0"/>
              </a:spcBef>
              <a:spcAft>
                <a:spcPts val="0"/>
              </a:spcAft>
              <a:buSzPts val="1600"/>
              <a:buNone/>
              <a:defRPr sz="1600"/>
            </a:lvl5pPr>
            <a:lvl6pPr lvl="5" algn="ctr" rtl="0">
              <a:spcBef>
                <a:spcPts val="0"/>
              </a:spcBef>
              <a:spcAft>
                <a:spcPts val="0"/>
              </a:spcAft>
              <a:buSzPts val="1600"/>
              <a:buNone/>
              <a:defRPr sz="1600"/>
            </a:lvl6pPr>
            <a:lvl7pPr lvl="6" algn="ctr" rtl="0">
              <a:spcBef>
                <a:spcPts val="0"/>
              </a:spcBef>
              <a:spcAft>
                <a:spcPts val="0"/>
              </a:spcAft>
              <a:buSzPts val="1600"/>
              <a:buNone/>
              <a:defRPr sz="1600"/>
            </a:lvl7pPr>
            <a:lvl8pPr lvl="7" algn="ctr" rtl="0">
              <a:spcBef>
                <a:spcPts val="0"/>
              </a:spcBef>
              <a:spcAft>
                <a:spcPts val="0"/>
              </a:spcAft>
              <a:buSzPts val="1600"/>
              <a:buNone/>
              <a:defRPr sz="1600"/>
            </a:lvl8pPr>
            <a:lvl9pPr lvl="8" algn="ctr" rtl="0">
              <a:spcBef>
                <a:spcPts val="0"/>
              </a:spcBef>
              <a:spcAft>
                <a:spcPts val="0"/>
              </a:spcAft>
              <a:buSzPts val="1600"/>
              <a:buNone/>
              <a:defRPr sz="1600"/>
            </a:lvl9pPr>
          </a:lstStyle>
          <a:p>
            <a:endParaRPr/>
          </a:p>
        </p:txBody>
      </p:sp>
      <p:sp>
        <p:nvSpPr>
          <p:cNvPr id="118" name="Google Shape;118;p28"/>
          <p:cNvSpPr txBox="1">
            <a:spLocks noGrp="1"/>
          </p:cNvSpPr>
          <p:nvPr>
            <p:ph type="subTitle" idx="6"/>
          </p:nvPr>
        </p:nvSpPr>
        <p:spPr>
          <a:xfrm>
            <a:off x="6636450" y="2426522"/>
            <a:ext cx="1244400" cy="771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9" name="Google Shape;119;p28"/>
          <p:cNvSpPr txBox="1">
            <a:spLocks noGrp="1"/>
          </p:cNvSpPr>
          <p:nvPr>
            <p:ph type="title" idx="7" hasCustomPrompt="1"/>
          </p:nvPr>
        </p:nvSpPr>
        <p:spPr>
          <a:xfrm>
            <a:off x="1422605" y="3223975"/>
            <a:ext cx="10194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9pPr>
          </a:lstStyle>
          <a:p>
            <a:r>
              <a:t>xx%</a:t>
            </a:r>
          </a:p>
        </p:txBody>
      </p:sp>
      <p:sp>
        <p:nvSpPr>
          <p:cNvPr id="120" name="Google Shape;120;p28"/>
          <p:cNvSpPr txBox="1">
            <a:spLocks noGrp="1"/>
          </p:cNvSpPr>
          <p:nvPr>
            <p:ph type="title" idx="8" hasCustomPrompt="1"/>
          </p:nvPr>
        </p:nvSpPr>
        <p:spPr>
          <a:xfrm>
            <a:off x="4038680" y="3223975"/>
            <a:ext cx="10194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9pPr>
          </a:lstStyle>
          <a:p>
            <a:r>
              <a:t>xx%</a:t>
            </a:r>
          </a:p>
        </p:txBody>
      </p:sp>
      <p:sp>
        <p:nvSpPr>
          <p:cNvPr id="121" name="Google Shape;121;p28"/>
          <p:cNvSpPr txBox="1">
            <a:spLocks noGrp="1"/>
          </p:cNvSpPr>
          <p:nvPr>
            <p:ph type="title" idx="9" hasCustomPrompt="1"/>
          </p:nvPr>
        </p:nvSpPr>
        <p:spPr>
          <a:xfrm>
            <a:off x="6749255" y="3223975"/>
            <a:ext cx="10194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1800"/>
              <a:buFont typeface="Fira Sans Extra Condensed Medium"/>
              <a:buNone/>
              <a:defRPr sz="1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wo columns 1">
  <p:cSld name="CUSTOM_2">
    <p:spTree>
      <p:nvGrpSpPr>
        <p:cNvPr id="1" name="Shape 122"/>
        <p:cNvGrpSpPr/>
        <p:nvPr/>
      </p:nvGrpSpPr>
      <p:grpSpPr>
        <a:xfrm>
          <a:off x="0" y="0"/>
          <a:ext cx="0" cy="0"/>
          <a:chOff x="0" y="0"/>
          <a:chExt cx="0" cy="0"/>
        </a:xfrm>
      </p:grpSpPr>
      <p:sp>
        <p:nvSpPr>
          <p:cNvPr id="123" name="Google Shape;123;p29"/>
          <p:cNvSpPr txBox="1">
            <a:spLocks noGrp="1"/>
          </p:cNvSpPr>
          <p:nvPr>
            <p:ph type="ctrTitle"/>
          </p:nvPr>
        </p:nvSpPr>
        <p:spPr>
          <a:xfrm>
            <a:off x="-539012" y="2132593"/>
            <a:ext cx="4567800" cy="946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4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124" name="Google Shape;124;p29"/>
          <p:cNvSpPr txBox="1">
            <a:spLocks noGrp="1"/>
          </p:cNvSpPr>
          <p:nvPr>
            <p:ph type="subTitle" idx="1"/>
          </p:nvPr>
        </p:nvSpPr>
        <p:spPr>
          <a:xfrm>
            <a:off x="1231588" y="3202043"/>
            <a:ext cx="27972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25" name="Google Shape;125;p29"/>
          <p:cNvSpPr txBox="1">
            <a:spLocks noGrp="1"/>
          </p:cNvSpPr>
          <p:nvPr>
            <p:ph type="subTitle" idx="2"/>
          </p:nvPr>
        </p:nvSpPr>
        <p:spPr>
          <a:xfrm>
            <a:off x="5115470" y="3202043"/>
            <a:ext cx="2797200" cy="11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126" name="Google Shape;126;p29"/>
          <p:cNvSpPr txBox="1">
            <a:spLocks noGrp="1"/>
          </p:cNvSpPr>
          <p:nvPr>
            <p:ph type="ctrTitle" idx="3"/>
          </p:nvPr>
        </p:nvSpPr>
        <p:spPr>
          <a:xfrm>
            <a:off x="5115470" y="2132593"/>
            <a:ext cx="4587300" cy="9462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hree columns">
  <p:cSld name="CUSTOM_6">
    <p:bg>
      <p:bgPr>
        <a:solidFill>
          <a:schemeClr val="dk1"/>
        </a:solidFill>
        <a:effectLst/>
      </p:bgPr>
    </p:bg>
    <p:spTree>
      <p:nvGrpSpPr>
        <p:cNvPr id="1" name="Shape 127"/>
        <p:cNvGrpSpPr/>
        <p:nvPr/>
      </p:nvGrpSpPr>
      <p:grpSpPr>
        <a:xfrm>
          <a:off x="0" y="0"/>
          <a:ext cx="0" cy="0"/>
          <a:chOff x="0" y="0"/>
          <a:chExt cx="0" cy="0"/>
        </a:xfrm>
      </p:grpSpPr>
      <p:sp>
        <p:nvSpPr>
          <p:cNvPr id="128" name="Google Shape;128;p30"/>
          <p:cNvSpPr txBox="1">
            <a:spLocks noGrp="1"/>
          </p:cNvSpPr>
          <p:nvPr>
            <p:ph type="ctrTitle"/>
          </p:nvPr>
        </p:nvSpPr>
        <p:spPr>
          <a:xfrm>
            <a:off x="723600" y="470625"/>
            <a:ext cx="19458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solidFill>
                  <a:schemeClr val="dk1"/>
                </a:solidFill>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29" name="Google Shape;129;p30"/>
          <p:cNvSpPr txBox="1">
            <a:spLocks noGrp="1"/>
          </p:cNvSpPr>
          <p:nvPr>
            <p:ph type="subTitle" idx="1"/>
          </p:nvPr>
        </p:nvSpPr>
        <p:spPr>
          <a:xfrm>
            <a:off x="4240075" y="1504450"/>
            <a:ext cx="2888400" cy="729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None/>
              <a:defRPr sz="1000">
                <a:latin typeface="Open Sans Light"/>
                <a:ea typeface="Open Sans Light"/>
                <a:cs typeface="Open Sans Light"/>
                <a:sym typeface="Open Sans Light"/>
              </a:defRPr>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30" name="Google Shape;130;p30"/>
          <p:cNvSpPr txBox="1">
            <a:spLocks noGrp="1"/>
          </p:cNvSpPr>
          <p:nvPr>
            <p:ph type="subTitle" idx="2"/>
          </p:nvPr>
        </p:nvSpPr>
        <p:spPr>
          <a:xfrm>
            <a:off x="4240075" y="2675938"/>
            <a:ext cx="2888400" cy="729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None/>
              <a:defRPr sz="1000">
                <a:latin typeface="Open Sans Light"/>
                <a:ea typeface="Open Sans Light"/>
                <a:cs typeface="Open Sans Light"/>
                <a:sym typeface="Open Sans Light"/>
              </a:defRPr>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31" name="Google Shape;131;p30"/>
          <p:cNvSpPr txBox="1">
            <a:spLocks noGrp="1"/>
          </p:cNvSpPr>
          <p:nvPr>
            <p:ph type="ctrTitle" idx="3"/>
          </p:nvPr>
        </p:nvSpPr>
        <p:spPr>
          <a:xfrm>
            <a:off x="4240075" y="1198100"/>
            <a:ext cx="2619300" cy="3849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Clr>
                <a:srgbClr val="000000"/>
              </a:buClr>
              <a:buSzPts val="1600"/>
              <a:buNone/>
              <a:defRPr sz="1600"/>
            </a:lvl1pPr>
            <a:lvl2pPr lvl="1" algn="ctr" rtl="0">
              <a:spcBef>
                <a:spcPts val="0"/>
              </a:spcBef>
              <a:spcAft>
                <a:spcPts val="0"/>
              </a:spcAft>
              <a:buClr>
                <a:srgbClr val="000000"/>
              </a:buClr>
              <a:buSzPts val="1600"/>
              <a:buNone/>
              <a:defRPr sz="1600">
                <a:solidFill>
                  <a:srgbClr val="000000"/>
                </a:solidFill>
              </a:defRPr>
            </a:lvl2pPr>
            <a:lvl3pPr lvl="2" algn="ctr" rtl="0">
              <a:spcBef>
                <a:spcPts val="0"/>
              </a:spcBef>
              <a:spcAft>
                <a:spcPts val="0"/>
              </a:spcAft>
              <a:buClr>
                <a:srgbClr val="000000"/>
              </a:buClr>
              <a:buSzPts val="1600"/>
              <a:buNone/>
              <a:defRPr sz="1600">
                <a:solidFill>
                  <a:srgbClr val="000000"/>
                </a:solidFill>
              </a:defRPr>
            </a:lvl3pPr>
            <a:lvl4pPr lvl="3" algn="ctr" rtl="0">
              <a:spcBef>
                <a:spcPts val="0"/>
              </a:spcBef>
              <a:spcAft>
                <a:spcPts val="0"/>
              </a:spcAft>
              <a:buClr>
                <a:srgbClr val="000000"/>
              </a:buClr>
              <a:buSzPts val="1600"/>
              <a:buNone/>
              <a:defRPr sz="1600">
                <a:solidFill>
                  <a:srgbClr val="000000"/>
                </a:solidFill>
              </a:defRPr>
            </a:lvl4pPr>
            <a:lvl5pPr lvl="4" algn="ctr" rtl="0">
              <a:spcBef>
                <a:spcPts val="0"/>
              </a:spcBef>
              <a:spcAft>
                <a:spcPts val="0"/>
              </a:spcAft>
              <a:buClr>
                <a:srgbClr val="000000"/>
              </a:buClr>
              <a:buSzPts val="1600"/>
              <a:buNone/>
              <a:defRPr sz="1600">
                <a:solidFill>
                  <a:srgbClr val="000000"/>
                </a:solidFill>
              </a:defRPr>
            </a:lvl5pPr>
            <a:lvl6pPr lvl="5" algn="ctr" rtl="0">
              <a:spcBef>
                <a:spcPts val="0"/>
              </a:spcBef>
              <a:spcAft>
                <a:spcPts val="0"/>
              </a:spcAft>
              <a:buClr>
                <a:srgbClr val="000000"/>
              </a:buClr>
              <a:buSzPts val="1600"/>
              <a:buNone/>
              <a:defRPr sz="1600">
                <a:solidFill>
                  <a:srgbClr val="000000"/>
                </a:solidFill>
              </a:defRPr>
            </a:lvl6pPr>
            <a:lvl7pPr lvl="6" algn="ctr" rtl="0">
              <a:spcBef>
                <a:spcPts val="0"/>
              </a:spcBef>
              <a:spcAft>
                <a:spcPts val="0"/>
              </a:spcAft>
              <a:buClr>
                <a:srgbClr val="000000"/>
              </a:buClr>
              <a:buSzPts val="1600"/>
              <a:buNone/>
              <a:defRPr sz="1600">
                <a:solidFill>
                  <a:srgbClr val="000000"/>
                </a:solidFill>
              </a:defRPr>
            </a:lvl7pPr>
            <a:lvl8pPr lvl="7" algn="ctr" rtl="0">
              <a:spcBef>
                <a:spcPts val="0"/>
              </a:spcBef>
              <a:spcAft>
                <a:spcPts val="0"/>
              </a:spcAft>
              <a:buClr>
                <a:srgbClr val="000000"/>
              </a:buClr>
              <a:buSzPts val="1600"/>
              <a:buNone/>
              <a:defRPr sz="1600">
                <a:solidFill>
                  <a:srgbClr val="000000"/>
                </a:solidFill>
              </a:defRPr>
            </a:lvl8pPr>
            <a:lvl9pPr lvl="8" algn="ctr" rtl="0">
              <a:spcBef>
                <a:spcPts val="0"/>
              </a:spcBef>
              <a:spcAft>
                <a:spcPts val="0"/>
              </a:spcAft>
              <a:buClr>
                <a:srgbClr val="000000"/>
              </a:buClr>
              <a:buSzPts val="1600"/>
              <a:buNone/>
              <a:defRPr sz="1600">
                <a:solidFill>
                  <a:srgbClr val="000000"/>
                </a:solidFill>
              </a:defRPr>
            </a:lvl9pPr>
          </a:lstStyle>
          <a:p>
            <a:endParaRPr/>
          </a:p>
        </p:txBody>
      </p:sp>
      <p:sp>
        <p:nvSpPr>
          <p:cNvPr id="132" name="Google Shape;132;p30"/>
          <p:cNvSpPr txBox="1">
            <a:spLocks noGrp="1"/>
          </p:cNvSpPr>
          <p:nvPr>
            <p:ph type="ctrTitle" idx="4"/>
          </p:nvPr>
        </p:nvSpPr>
        <p:spPr>
          <a:xfrm>
            <a:off x="4240075" y="2362488"/>
            <a:ext cx="2619300" cy="3849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Clr>
                <a:srgbClr val="000000"/>
              </a:buClr>
              <a:buSzPts val="1600"/>
              <a:buNone/>
              <a:defRPr sz="1600"/>
            </a:lvl1pPr>
            <a:lvl2pPr lvl="1" algn="ctr" rtl="0">
              <a:spcBef>
                <a:spcPts val="0"/>
              </a:spcBef>
              <a:spcAft>
                <a:spcPts val="0"/>
              </a:spcAft>
              <a:buClr>
                <a:srgbClr val="000000"/>
              </a:buClr>
              <a:buSzPts val="1600"/>
              <a:buNone/>
              <a:defRPr sz="1600">
                <a:solidFill>
                  <a:srgbClr val="000000"/>
                </a:solidFill>
              </a:defRPr>
            </a:lvl2pPr>
            <a:lvl3pPr lvl="2" algn="ctr" rtl="0">
              <a:spcBef>
                <a:spcPts val="0"/>
              </a:spcBef>
              <a:spcAft>
                <a:spcPts val="0"/>
              </a:spcAft>
              <a:buClr>
                <a:srgbClr val="000000"/>
              </a:buClr>
              <a:buSzPts val="1600"/>
              <a:buNone/>
              <a:defRPr sz="1600">
                <a:solidFill>
                  <a:srgbClr val="000000"/>
                </a:solidFill>
              </a:defRPr>
            </a:lvl3pPr>
            <a:lvl4pPr lvl="3" algn="ctr" rtl="0">
              <a:spcBef>
                <a:spcPts val="0"/>
              </a:spcBef>
              <a:spcAft>
                <a:spcPts val="0"/>
              </a:spcAft>
              <a:buClr>
                <a:srgbClr val="000000"/>
              </a:buClr>
              <a:buSzPts val="1600"/>
              <a:buNone/>
              <a:defRPr sz="1600">
                <a:solidFill>
                  <a:srgbClr val="000000"/>
                </a:solidFill>
              </a:defRPr>
            </a:lvl4pPr>
            <a:lvl5pPr lvl="4" algn="ctr" rtl="0">
              <a:spcBef>
                <a:spcPts val="0"/>
              </a:spcBef>
              <a:spcAft>
                <a:spcPts val="0"/>
              </a:spcAft>
              <a:buClr>
                <a:srgbClr val="000000"/>
              </a:buClr>
              <a:buSzPts val="1600"/>
              <a:buNone/>
              <a:defRPr sz="1600">
                <a:solidFill>
                  <a:srgbClr val="000000"/>
                </a:solidFill>
              </a:defRPr>
            </a:lvl5pPr>
            <a:lvl6pPr lvl="5" algn="ctr" rtl="0">
              <a:spcBef>
                <a:spcPts val="0"/>
              </a:spcBef>
              <a:spcAft>
                <a:spcPts val="0"/>
              </a:spcAft>
              <a:buClr>
                <a:srgbClr val="000000"/>
              </a:buClr>
              <a:buSzPts val="1600"/>
              <a:buNone/>
              <a:defRPr sz="1600">
                <a:solidFill>
                  <a:srgbClr val="000000"/>
                </a:solidFill>
              </a:defRPr>
            </a:lvl6pPr>
            <a:lvl7pPr lvl="6" algn="ctr" rtl="0">
              <a:spcBef>
                <a:spcPts val="0"/>
              </a:spcBef>
              <a:spcAft>
                <a:spcPts val="0"/>
              </a:spcAft>
              <a:buClr>
                <a:srgbClr val="000000"/>
              </a:buClr>
              <a:buSzPts val="1600"/>
              <a:buNone/>
              <a:defRPr sz="1600">
                <a:solidFill>
                  <a:srgbClr val="000000"/>
                </a:solidFill>
              </a:defRPr>
            </a:lvl7pPr>
            <a:lvl8pPr lvl="7" algn="ctr" rtl="0">
              <a:spcBef>
                <a:spcPts val="0"/>
              </a:spcBef>
              <a:spcAft>
                <a:spcPts val="0"/>
              </a:spcAft>
              <a:buClr>
                <a:srgbClr val="000000"/>
              </a:buClr>
              <a:buSzPts val="1600"/>
              <a:buNone/>
              <a:defRPr sz="1600">
                <a:solidFill>
                  <a:srgbClr val="000000"/>
                </a:solidFill>
              </a:defRPr>
            </a:lvl8pPr>
            <a:lvl9pPr lvl="8" algn="ctr" rtl="0">
              <a:spcBef>
                <a:spcPts val="0"/>
              </a:spcBef>
              <a:spcAft>
                <a:spcPts val="0"/>
              </a:spcAft>
              <a:buClr>
                <a:srgbClr val="000000"/>
              </a:buClr>
              <a:buSzPts val="1600"/>
              <a:buNone/>
              <a:defRPr sz="1600">
                <a:solidFill>
                  <a:srgbClr val="000000"/>
                </a:solidFill>
              </a:defRPr>
            </a:lvl9pPr>
          </a:lstStyle>
          <a:p>
            <a:endParaRPr/>
          </a:p>
        </p:txBody>
      </p:sp>
      <p:sp>
        <p:nvSpPr>
          <p:cNvPr id="133" name="Google Shape;133;p30"/>
          <p:cNvSpPr txBox="1">
            <a:spLocks noGrp="1"/>
          </p:cNvSpPr>
          <p:nvPr>
            <p:ph type="subTitle" idx="5"/>
          </p:nvPr>
        </p:nvSpPr>
        <p:spPr>
          <a:xfrm>
            <a:off x="4240075" y="3844975"/>
            <a:ext cx="2888400" cy="729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None/>
              <a:defRPr sz="1000">
                <a:latin typeface="Open Sans Light"/>
                <a:ea typeface="Open Sans Light"/>
                <a:cs typeface="Open Sans Light"/>
                <a:sym typeface="Open Sans Light"/>
              </a:defRPr>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34" name="Google Shape;134;p30"/>
          <p:cNvSpPr txBox="1">
            <a:spLocks noGrp="1"/>
          </p:cNvSpPr>
          <p:nvPr>
            <p:ph type="ctrTitle" idx="6"/>
          </p:nvPr>
        </p:nvSpPr>
        <p:spPr>
          <a:xfrm>
            <a:off x="4240075" y="3537472"/>
            <a:ext cx="2619300" cy="3849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Clr>
                <a:srgbClr val="000000"/>
              </a:buClr>
              <a:buSzPts val="1600"/>
              <a:buNone/>
              <a:defRPr sz="1600"/>
            </a:lvl1pPr>
            <a:lvl2pPr lvl="1" algn="ctr" rtl="0">
              <a:spcBef>
                <a:spcPts val="0"/>
              </a:spcBef>
              <a:spcAft>
                <a:spcPts val="0"/>
              </a:spcAft>
              <a:buClr>
                <a:srgbClr val="000000"/>
              </a:buClr>
              <a:buSzPts val="1600"/>
              <a:buNone/>
              <a:defRPr sz="1600">
                <a:solidFill>
                  <a:srgbClr val="000000"/>
                </a:solidFill>
              </a:defRPr>
            </a:lvl2pPr>
            <a:lvl3pPr lvl="2" algn="ctr" rtl="0">
              <a:spcBef>
                <a:spcPts val="0"/>
              </a:spcBef>
              <a:spcAft>
                <a:spcPts val="0"/>
              </a:spcAft>
              <a:buClr>
                <a:srgbClr val="000000"/>
              </a:buClr>
              <a:buSzPts val="1600"/>
              <a:buNone/>
              <a:defRPr sz="1600">
                <a:solidFill>
                  <a:srgbClr val="000000"/>
                </a:solidFill>
              </a:defRPr>
            </a:lvl3pPr>
            <a:lvl4pPr lvl="3" algn="ctr" rtl="0">
              <a:spcBef>
                <a:spcPts val="0"/>
              </a:spcBef>
              <a:spcAft>
                <a:spcPts val="0"/>
              </a:spcAft>
              <a:buClr>
                <a:srgbClr val="000000"/>
              </a:buClr>
              <a:buSzPts val="1600"/>
              <a:buNone/>
              <a:defRPr sz="1600">
                <a:solidFill>
                  <a:srgbClr val="000000"/>
                </a:solidFill>
              </a:defRPr>
            </a:lvl4pPr>
            <a:lvl5pPr lvl="4" algn="ctr" rtl="0">
              <a:spcBef>
                <a:spcPts val="0"/>
              </a:spcBef>
              <a:spcAft>
                <a:spcPts val="0"/>
              </a:spcAft>
              <a:buClr>
                <a:srgbClr val="000000"/>
              </a:buClr>
              <a:buSzPts val="1600"/>
              <a:buNone/>
              <a:defRPr sz="1600">
                <a:solidFill>
                  <a:srgbClr val="000000"/>
                </a:solidFill>
              </a:defRPr>
            </a:lvl5pPr>
            <a:lvl6pPr lvl="5" algn="ctr" rtl="0">
              <a:spcBef>
                <a:spcPts val="0"/>
              </a:spcBef>
              <a:spcAft>
                <a:spcPts val="0"/>
              </a:spcAft>
              <a:buClr>
                <a:srgbClr val="000000"/>
              </a:buClr>
              <a:buSzPts val="1600"/>
              <a:buNone/>
              <a:defRPr sz="1600">
                <a:solidFill>
                  <a:srgbClr val="000000"/>
                </a:solidFill>
              </a:defRPr>
            </a:lvl6pPr>
            <a:lvl7pPr lvl="6" algn="ctr" rtl="0">
              <a:spcBef>
                <a:spcPts val="0"/>
              </a:spcBef>
              <a:spcAft>
                <a:spcPts val="0"/>
              </a:spcAft>
              <a:buClr>
                <a:srgbClr val="000000"/>
              </a:buClr>
              <a:buSzPts val="1600"/>
              <a:buNone/>
              <a:defRPr sz="1600">
                <a:solidFill>
                  <a:srgbClr val="000000"/>
                </a:solidFill>
              </a:defRPr>
            </a:lvl7pPr>
            <a:lvl8pPr lvl="7" algn="ctr" rtl="0">
              <a:spcBef>
                <a:spcPts val="0"/>
              </a:spcBef>
              <a:spcAft>
                <a:spcPts val="0"/>
              </a:spcAft>
              <a:buClr>
                <a:srgbClr val="000000"/>
              </a:buClr>
              <a:buSzPts val="1600"/>
              <a:buNone/>
              <a:defRPr sz="1600">
                <a:solidFill>
                  <a:srgbClr val="000000"/>
                </a:solidFill>
              </a:defRPr>
            </a:lvl8pPr>
            <a:lvl9pPr lvl="8" algn="ctr" rtl="0">
              <a:spcBef>
                <a:spcPts val="0"/>
              </a:spcBef>
              <a:spcAft>
                <a:spcPts val="0"/>
              </a:spcAft>
              <a:buClr>
                <a:srgbClr val="000000"/>
              </a:buClr>
              <a:buSzPts val="1600"/>
              <a:buNone/>
              <a:defRPr sz="1600">
                <a:solidFill>
                  <a:srgbClr val="000000"/>
                </a:solidFil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hree columns 1">
  <p:cSld name="CUSTOM_8">
    <p:spTree>
      <p:nvGrpSpPr>
        <p:cNvPr id="1" name="Shape 135"/>
        <p:cNvGrpSpPr/>
        <p:nvPr/>
      </p:nvGrpSpPr>
      <p:grpSpPr>
        <a:xfrm>
          <a:off x="0" y="0"/>
          <a:ext cx="0" cy="0"/>
          <a:chOff x="0" y="0"/>
          <a:chExt cx="0" cy="0"/>
        </a:xfrm>
      </p:grpSpPr>
      <p:sp>
        <p:nvSpPr>
          <p:cNvPr id="136" name="Google Shape;136;p31"/>
          <p:cNvSpPr txBox="1">
            <a:spLocks noGrp="1"/>
          </p:cNvSpPr>
          <p:nvPr>
            <p:ph type="ctrTitle"/>
          </p:nvPr>
        </p:nvSpPr>
        <p:spPr>
          <a:xfrm>
            <a:off x="723600" y="470625"/>
            <a:ext cx="14976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37" name="Google Shape;137;p31"/>
          <p:cNvSpPr txBox="1">
            <a:spLocks noGrp="1"/>
          </p:cNvSpPr>
          <p:nvPr>
            <p:ph type="ctrTitle" idx="2"/>
          </p:nvPr>
        </p:nvSpPr>
        <p:spPr>
          <a:xfrm>
            <a:off x="1386000" y="3425225"/>
            <a:ext cx="1581900" cy="4815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Clr>
                <a:srgbClr val="000000"/>
              </a:buClr>
              <a:buSzPts val="1600"/>
              <a:buNone/>
              <a:defRPr sz="1400"/>
            </a:lvl1pPr>
            <a:lvl2pPr lvl="1" algn="r" rtl="0">
              <a:spcBef>
                <a:spcPts val="0"/>
              </a:spcBef>
              <a:spcAft>
                <a:spcPts val="0"/>
              </a:spcAft>
              <a:buClr>
                <a:srgbClr val="000000"/>
              </a:buClr>
              <a:buSzPts val="1600"/>
              <a:buNone/>
              <a:defRPr sz="1600">
                <a:solidFill>
                  <a:srgbClr val="000000"/>
                </a:solidFill>
              </a:defRPr>
            </a:lvl2pPr>
            <a:lvl3pPr lvl="2" algn="r" rtl="0">
              <a:spcBef>
                <a:spcPts val="0"/>
              </a:spcBef>
              <a:spcAft>
                <a:spcPts val="0"/>
              </a:spcAft>
              <a:buClr>
                <a:srgbClr val="000000"/>
              </a:buClr>
              <a:buSzPts val="1600"/>
              <a:buNone/>
              <a:defRPr sz="1600">
                <a:solidFill>
                  <a:srgbClr val="000000"/>
                </a:solidFill>
              </a:defRPr>
            </a:lvl3pPr>
            <a:lvl4pPr lvl="3" algn="r" rtl="0">
              <a:spcBef>
                <a:spcPts val="0"/>
              </a:spcBef>
              <a:spcAft>
                <a:spcPts val="0"/>
              </a:spcAft>
              <a:buClr>
                <a:srgbClr val="000000"/>
              </a:buClr>
              <a:buSzPts val="1600"/>
              <a:buNone/>
              <a:defRPr sz="1600">
                <a:solidFill>
                  <a:srgbClr val="000000"/>
                </a:solidFill>
              </a:defRPr>
            </a:lvl4pPr>
            <a:lvl5pPr lvl="4" algn="r" rtl="0">
              <a:spcBef>
                <a:spcPts val="0"/>
              </a:spcBef>
              <a:spcAft>
                <a:spcPts val="0"/>
              </a:spcAft>
              <a:buClr>
                <a:srgbClr val="000000"/>
              </a:buClr>
              <a:buSzPts val="1600"/>
              <a:buNone/>
              <a:defRPr sz="1600">
                <a:solidFill>
                  <a:srgbClr val="000000"/>
                </a:solidFill>
              </a:defRPr>
            </a:lvl5pPr>
            <a:lvl6pPr lvl="5" algn="r" rtl="0">
              <a:spcBef>
                <a:spcPts val="0"/>
              </a:spcBef>
              <a:spcAft>
                <a:spcPts val="0"/>
              </a:spcAft>
              <a:buClr>
                <a:srgbClr val="000000"/>
              </a:buClr>
              <a:buSzPts val="1600"/>
              <a:buNone/>
              <a:defRPr sz="1600">
                <a:solidFill>
                  <a:srgbClr val="000000"/>
                </a:solidFill>
              </a:defRPr>
            </a:lvl6pPr>
            <a:lvl7pPr lvl="6" algn="r" rtl="0">
              <a:spcBef>
                <a:spcPts val="0"/>
              </a:spcBef>
              <a:spcAft>
                <a:spcPts val="0"/>
              </a:spcAft>
              <a:buClr>
                <a:srgbClr val="000000"/>
              </a:buClr>
              <a:buSzPts val="1600"/>
              <a:buNone/>
              <a:defRPr sz="1600">
                <a:solidFill>
                  <a:srgbClr val="000000"/>
                </a:solidFill>
              </a:defRPr>
            </a:lvl7pPr>
            <a:lvl8pPr lvl="7" algn="r" rtl="0">
              <a:spcBef>
                <a:spcPts val="0"/>
              </a:spcBef>
              <a:spcAft>
                <a:spcPts val="0"/>
              </a:spcAft>
              <a:buClr>
                <a:srgbClr val="000000"/>
              </a:buClr>
              <a:buSzPts val="1600"/>
              <a:buNone/>
              <a:defRPr sz="1600">
                <a:solidFill>
                  <a:srgbClr val="000000"/>
                </a:solidFill>
              </a:defRPr>
            </a:lvl8pPr>
            <a:lvl9pPr lvl="8" algn="r" rtl="0">
              <a:spcBef>
                <a:spcPts val="0"/>
              </a:spcBef>
              <a:spcAft>
                <a:spcPts val="0"/>
              </a:spcAft>
              <a:buClr>
                <a:srgbClr val="000000"/>
              </a:buClr>
              <a:buSzPts val="1600"/>
              <a:buNone/>
              <a:defRPr sz="1600">
                <a:solidFill>
                  <a:srgbClr val="000000"/>
                </a:solidFill>
              </a:defRPr>
            </a:lvl9pPr>
          </a:lstStyle>
          <a:p>
            <a:endParaRPr/>
          </a:p>
        </p:txBody>
      </p:sp>
      <p:sp>
        <p:nvSpPr>
          <p:cNvPr id="138" name="Google Shape;138;p31"/>
          <p:cNvSpPr txBox="1">
            <a:spLocks noGrp="1"/>
          </p:cNvSpPr>
          <p:nvPr>
            <p:ph type="ctrTitle" idx="3"/>
          </p:nvPr>
        </p:nvSpPr>
        <p:spPr>
          <a:xfrm>
            <a:off x="3767200" y="2613025"/>
            <a:ext cx="1581900" cy="4815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000000"/>
              </a:buClr>
              <a:buSzPts val="1600"/>
              <a:buNone/>
              <a:defRPr sz="1400"/>
            </a:lvl1pPr>
            <a:lvl2pPr lvl="1" algn="ctr" rtl="0">
              <a:spcBef>
                <a:spcPts val="0"/>
              </a:spcBef>
              <a:spcAft>
                <a:spcPts val="0"/>
              </a:spcAft>
              <a:buClr>
                <a:srgbClr val="000000"/>
              </a:buClr>
              <a:buSzPts val="1600"/>
              <a:buNone/>
              <a:defRPr sz="1600">
                <a:solidFill>
                  <a:srgbClr val="000000"/>
                </a:solidFill>
              </a:defRPr>
            </a:lvl2pPr>
            <a:lvl3pPr lvl="2" algn="ctr" rtl="0">
              <a:spcBef>
                <a:spcPts val="0"/>
              </a:spcBef>
              <a:spcAft>
                <a:spcPts val="0"/>
              </a:spcAft>
              <a:buClr>
                <a:srgbClr val="000000"/>
              </a:buClr>
              <a:buSzPts val="1600"/>
              <a:buNone/>
              <a:defRPr sz="1600">
                <a:solidFill>
                  <a:srgbClr val="000000"/>
                </a:solidFill>
              </a:defRPr>
            </a:lvl3pPr>
            <a:lvl4pPr lvl="3" algn="ctr" rtl="0">
              <a:spcBef>
                <a:spcPts val="0"/>
              </a:spcBef>
              <a:spcAft>
                <a:spcPts val="0"/>
              </a:spcAft>
              <a:buClr>
                <a:srgbClr val="000000"/>
              </a:buClr>
              <a:buSzPts val="1600"/>
              <a:buNone/>
              <a:defRPr sz="1600">
                <a:solidFill>
                  <a:srgbClr val="000000"/>
                </a:solidFill>
              </a:defRPr>
            </a:lvl4pPr>
            <a:lvl5pPr lvl="4" algn="ctr" rtl="0">
              <a:spcBef>
                <a:spcPts val="0"/>
              </a:spcBef>
              <a:spcAft>
                <a:spcPts val="0"/>
              </a:spcAft>
              <a:buClr>
                <a:srgbClr val="000000"/>
              </a:buClr>
              <a:buSzPts val="1600"/>
              <a:buNone/>
              <a:defRPr sz="1600">
                <a:solidFill>
                  <a:srgbClr val="000000"/>
                </a:solidFill>
              </a:defRPr>
            </a:lvl5pPr>
            <a:lvl6pPr lvl="5" algn="ctr" rtl="0">
              <a:spcBef>
                <a:spcPts val="0"/>
              </a:spcBef>
              <a:spcAft>
                <a:spcPts val="0"/>
              </a:spcAft>
              <a:buClr>
                <a:srgbClr val="000000"/>
              </a:buClr>
              <a:buSzPts val="1600"/>
              <a:buNone/>
              <a:defRPr sz="1600">
                <a:solidFill>
                  <a:srgbClr val="000000"/>
                </a:solidFill>
              </a:defRPr>
            </a:lvl6pPr>
            <a:lvl7pPr lvl="6" algn="ctr" rtl="0">
              <a:spcBef>
                <a:spcPts val="0"/>
              </a:spcBef>
              <a:spcAft>
                <a:spcPts val="0"/>
              </a:spcAft>
              <a:buClr>
                <a:srgbClr val="000000"/>
              </a:buClr>
              <a:buSzPts val="1600"/>
              <a:buNone/>
              <a:defRPr sz="1600">
                <a:solidFill>
                  <a:srgbClr val="000000"/>
                </a:solidFill>
              </a:defRPr>
            </a:lvl7pPr>
            <a:lvl8pPr lvl="7" algn="ctr" rtl="0">
              <a:spcBef>
                <a:spcPts val="0"/>
              </a:spcBef>
              <a:spcAft>
                <a:spcPts val="0"/>
              </a:spcAft>
              <a:buClr>
                <a:srgbClr val="000000"/>
              </a:buClr>
              <a:buSzPts val="1600"/>
              <a:buNone/>
              <a:defRPr sz="1600">
                <a:solidFill>
                  <a:srgbClr val="000000"/>
                </a:solidFill>
              </a:defRPr>
            </a:lvl8pPr>
            <a:lvl9pPr lvl="8" algn="ctr" rtl="0">
              <a:spcBef>
                <a:spcPts val="0"/>
              </a:spcBef>
              <a:spcAft>
                <a:spcPts val="0"/>
              </a:spcAft>
              <a:buClr>
                <a:srgbClr val="000000"/>
              </a:buClr>
              <a:buSzPts val="1600"/>
              <a:buNone/>
              <a:defRPr sz="1600">
                <a:solidFill>
                  <a:srgbClr val="000000"/>
                </a:solidFill>
              </a:defRPr>
            </a:lvl9pPr>
          </a:lstStyle>
          <a:p>
            <a:endParaRPr/>
          </a:p>
        </p:txBody>
      </p:sp>
      <p:sp>
        <p:nvSpPr>
          <p:cNvPr id="139" name="Google Shape;139;p31"/>
          <p:cNvSpPr txBox="1">
            <a:spLocks noGrp="1"/>
          </p:cNvSpPr>
          <p:nvPr>
            <p:ph type="ctrTitle" idx="4"/>
          </p:nvPr>
        </p:nvSpPr>
        <p:spPr>
          <a:xfrm>
            <a:off x="6148400" y="3425225"/>
            <a:ext cx="1581900" cy="4815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Clr>
                <a:srgbClr val="000000"/>
              </a:buClr>
              <a:buSzPts val="1600"/>
              <a:buNone/>
              <a:defRPr sz="1400"/>
            </a:lvl1pPr>
            <a:lvl2pPr lvl="1" algn="ctr" rtl="0">
              <a:spcBef>
                <a:spcPts val="0"/>
              </a:spcBef>
              <a:spcAft>
                <a:spcPts val="0"/>
              </a:spcAft>
              <a:buClr>
                <a:srgbClr val="000000"/>
              </a:buClr>
              <a:buSzPts val="1600"/>
              <a:buNone/>
              <a:defRPr sz="1600">
                <a:solidFill>
                  <a:srgbClr val="000000"/>
                </a:solidFill>
              </a:defRPr>
            </a:lvl2pPr>
            <a:lvl3pPr lvl="2" algn="ctr" rtl="0">
              <a:spcBef>
                <a:spcPts val="0"/>
              </a:spcBef>
              <a:spcAft>
                <a:spcPts val="0"/>
              </a:spcAft>
              <a:buClr>
                <a:srgbClr val="000000"/>
              </a:buClr>
              <a:buSzPts val="1600"/>
              <a:buNone/>
              <a:defRPr sz="1600">
                <a:solidFill>
                  <a:srgbClr val="000000"/>
                </a:solidFill>
              </a:defRPr>
            </a:lvl3pPr>
            <a:lvl4pPr lvl="3" algn="ctr" rtl="0">
              <a:spcBef>
                <a:spcPts val="0"/>
              </a:spcBef>
              <a:spcAft>
                <a:spcPts val="0"/>
              </a:spcAft>
              <a:buClr>
                <a:srgbClr val="000000"/>
              </a:buClr>
              <a:buSzPts val="1600"/>
              <a:buNone/>
              <a:defRPr sz="1600">
                <a:solidFill>
                  <a:srgbClr val="000000"/>
                </a:solidFill>
              </a:defRPr>
            </a:lvl4pPr>
            <a:lvl5pPr lvl="4" algn="ctr" rtl="0">
              <a:spcBef>
                <a:spcPts val="0"/>
              </a:spcBef>
              <a:spcAft>
                <a:spcPts val="0"/>
              </a:spcAft>
              <a:buClr>
                <a:srgbClr val="000000"/>
              </a:buClr>
              <a:buSzPts val="1600"/>
              <a:buNone/>
              <a:defRPr sz="1600">
                <a:solidFill>
                  <a:srgbClr val="000000"/>
                </a:solidFill>
              </a:defRPr>
            </a:lvl5pPr>
            <a:lvl6pPr lvl="5" algn="ctr" rtl="0">
              <a:spcBef>
                <a:spcPts val="0"/>
              </a:spcBef>
              <a:spcAft>
                <a:spcPts val="0"/>
              </a:spcAft>
              <a:buClr>
                <a:srgbClr val="000000"/>
              </a:buClr>
              <a:buSzPts val="1600"/>
              <a:buNone/>
              <a:defRPr sz="1600">
                <a:solidFill>
                  <a:srgbClr val="000000"/>
                </a:solidFill>
              </a:defRPr>
            </a:lvl6pPr>
            <a:lvl7pPr lvl="6" algn="ctr" rtl="0">
              <a:spcBef>
                <a:spcPts val="0"/>
              </a:spcBef>
              <a:spcAft>
                <a:spcPts val="0"/>
              </a:spcAft>
              <a:buClr>
                <a:srgbClr val="000000"/>
              </a:buClr>
              <a:buSzPts val="1600"/>
              <a:buNone/>
              <a:defRPr sz="1600">
                <a:solidFill>
                  <a:srgbClr val="000000"/>
                </a:solidFill>
              </a:defRPr>
            </a:lvl7pPr>
            <a:lvl8pPr lvl="7" algn="ctr" rtl="0">
              <a:spcBef>
                <a:spcPts val="0"/>
              </a:spcBef>
              <a:spcAft>
                <a:spcPts val="0"/>
              </a:spcAft>
              <a:buClr>
                <a:srgbClr val="000000"/>
              </a:buClr>
              <a:buSzPts val="1600"/>
              <a:buNone/>
              <a:defRPr sz="1600">
                <a:solidFill>
                  <a:srgbClr val="000000"/>
                </a:solidFill>
              </a:defRPr>
            </a:lvl8pPr>
            <a:lvl9pPr lvl="8" algn="ctr" rtl="0">
              <a:spcBef>
                <a:spcPts val="0"/>
              </a:spcBef>
              <a:spcAft>
                <a:spcPts val="0"/>
              </a:spcAft>
              <a:buClr>
                <a:srgbClr val="000000"/>
              </a:buClr>
              <a:buSzPts val="1600"/>
              <a:buNone/>
              <a:defRPr sz="1600">
                <a:solidFill>
                  <a:srgbClr val="000000"/>
                </a:solidFill>
              </a:defRPr>
            </a:lvl9pPr>
          </a:lstStyle>
          <a:p>
            <a:endParaRPr/>
          </a:p>
        </p:txBody>
      </p:sp>
      <p:sp>
        <p:nvSpPr>
          <p:cNvPr id="140" name="Google Shape;140;p31"/>
          <p:cNvSpPr txBox="1">
            <a:spLocks noGrp="1"/>
          </p:cNvSpPr>
          <p:nvPr>
            <p:ph type="subTitle" idx="1"/>
          </p:nvPr>
        </p:nvSpPr>
        <p:spPr>
          <a:xfrm>
            <a:off x="1386000" y="3778950"/>
            <a:ext cx="1581900" cy="6375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000000"/>
              </a:buClr>
              <a:buSzPts val="1000"/>
              <a:buNone/>
              <a:defRPr sz="1000">
                <a:latin typeface="Open Sans Light"/>
                <a:ea typeface="Open Sans Light"/>
                <a:cs typeface="Open Sans Light"/>
                <a:sym typeface="Open Sans Light"/>
              </a:defRPr>
            </a:lvl1pPr>
            <a:lvl2pPr lvl="1" algn="r" rtl="0">
              <a:lnSpc>
                <a:spcPct val="100000"/>
              </a:lnSpc>
              <a:spcBef>
                <a:spcPts val="0"/>
              </a:spcBef>
              <a:spcAft>
                <a:spcPts val="0"/>
              </a:spcAft>
              <a:buClr>
                <a:srgbClr val="000000"/>
              </a:buClr>
              <a:buSzPts val="1000"/>
              <a:buNone/>
              <a:defRPr sz="1000">
                <a:solidFill>
                  <a:srgbClr val="000000"/>
                </a:solidFill>
              </a:defRPr>
            </a:lvl2pPr>
            <a:lvl3pPr lvl="2" algn="r" rtl="0">
              <a:lnSpc>
                <a:spcPct val="100000"/>
              </a:lnSpc>
              <a:spcBef>
                <a:spcPts val="0"/>
              </a:spcBef>
              <a:spcAft>
                <a:spcPts val="0"/>
              </a:spcAft>
              <a:buClr>
                <a:srgbClr val="000000"/>
              </a:buClr>
              <a:buSzPts val="1000"/>
              <a:buNone/>
              <a:defRPr sz="1000">
                <a:solidFill>
                  <a:srgbClr val="000000"/>
                </a:solidFill>
              </a:defRPr>
            </a:lvl3pPr>
            <a:lvl4pPr lvl="3" algn="r" rtl="0">
              <a:lnSpc>
                <a:spcPct val="100000"/>
              </a:lnSpc>
              <a:spcBef>
                <a:spcPts val="0"/>
              </a:spcBef>
              <a:spcAft>
                <a:spcPts val="0"/>
              </a:spcAft>
              <a:buClr>
                <a:srgbClr val="000000"/>
              </a:buClr>
              <a:buSzPts val="1000"/>
              <a:buNone/>
              <a:defRPr sz="1000">
                <a:solidFill>
                  <a:srgbClr val="000000"/>
                </a:solidFill>
              </a:defRPr>
            </a:lvl4pPr>
            <a:lvl5pPr lvl="4" algn="r" rtl="0">
              <a:lnSpc>
                <a:spcPct val="100000"/>
              </a:lnSpc>
              <a:spcBef>
                <a:spcPts val="0"/>
              </a:spcBef>
              <a:spcAft>
                <a:spcPts val="0"/>
              </a:spcAft>
              <a:buClr>
                <a:srgbClr val="000000"/>
              </a:buClr>
              <a:buSzPts val="1000"/>
              <a:buNone/>
              <a:defRPr sz="1000">
                <a:solidFill>
                  <a:srgbClr val="000000"/>
                </a:solidFill>
              </a:defRPr>
            </a:lvl5pPr>
            <a:lvl6pPr lvl="5" algn="r" rtl="0">
              <a:lnSpc>
                <a:spcPct val="100000"/>
              </a:lnSpc>
              <a:spcBef>
                <a:spcPts val="0"/>
              </a:spcBef>
              <a:spcAft>
                <a:spcPts val="0"/>
              </a:spcAft>
              <a:buClr>
                <a:srgbClr val="000000"/>
              </a:buClr>
              <a:buSzPts val="1000"/>
              <a:buNone/>
              <a:defRPr sz="1000">
                <a:solidFill>
                  <a:srgbClr val="000000"/>
                </a:solidFill>
              </a:defRPr>
            </a:lvl6pPr>
            <a:lvl7pPr lvl="6" algn="r" rtl="0">
              <a:lnSpc>
                <a:spcPct val="100000"/>
              </a:lnSpc>
              <a:spcBef>
                <a:spcPts val="0"/>
              </a:spcBef>
              <a:spcAft>
                <a:spcPts val="0"/>
              </a:spcAft>
              <a:buClr>
                <a:srgbClr val="000000"/>
              </a:buClr>
              <a:buSzPts val="1000"/>
              <a:buNone/>
              <a:defRPr sz="1000">
                <a:solidFill>
                  <a:srgbClr val="000000"/>
                </a:solidFill>
              </a:defRPr>
            </a:lvl7pPr>
            <a:lvl8pPr lvl="7" algn="r" rtl="0">
              <a:lnSpc>
                <a:spcPct val="100000"/>
              </a:lnSpc>
              <a:spcBef>
                <a:spcPts val="0"/>
              </a:spcBef>
              <a:spcAft>
                <a:spcPts val="0"/>
              </a:spcAft>
              <a:buClr>
                <a:srgbClr val="000000"/>
              </a:buClr>
              <a:buSzPts val="1000"/>
              <a:buNone/>
              <a:defRPr sz="1000">
                <a:solidFill>
                  <a:srgbClr val="000000"/>
                </a:solidFill>
              </a:defRPr>
            </a:lvl8pPr>
            <a:lvl9pPr lvl="8" algn="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41" name="Google Shape;141;p31"/>
          <p:cNvSpPr txBox="1">
            <a:spLocks noGrp="1"/>
          </p:cNvSpPr>
          <p:nvPr>
            <p:ph type="subTitle" idx="5"/>
          </p:nvPr>
        </p:nvSpPr>
        <p:spPr>
          <a:xfrm>
            <a:off x="3767200" y="2966750"/>
            <a:ext cx="1581900" cy="637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sz="1000">
                <a:latin typeface="Open Sans Light"/>
                <a:ea typeface="Open Sans Light"/>
                <a:cs typeface="Open Sans Light"/>
                <a:sym typeface="Open Sans Light"/>
              </a:defRPr>
            </a:lvl1pPr>
            <a:lvl2pPr lvl="1" algn="r" rtl="0">
              <a:lnSpc>
                <a:spcPct val="100000"/>
              </a:lnSpc>
              <a:spcBef>
                <a:spcPts val="0"/>
              </a:spcBef>
              <a:spcAft>
                <a:spcPts val="0"/>
              </a:spcAft>
              <a:buClr>
                <a:srgbClr val="000000"/>
              </a:buClr>
              <a:buSzPts val="1000"/>
              <a:buNone/>
              <a:defRPr sz="1000">
                <a:solidFill>
                  <a:srgbClr val="000000"/>
                </a:solidFill>
              </a:defRPr>
            </a:lvl2pPr>
            <a:lvl3pPr lvl="2" algn="r" rtl="0">
              <a:lnSpc>
                <a:spcPct val="100000"/>
              </a:lnSpc>
              <a:spcBef>
                <a:spcPts val="0"/>
              </a:spcBef>
              <a:spcAft>
                <a:spcPts val="0"/>
              </a:spcAft>
              <a:buClr>
                <a:srgbClr val="000000"/>
              </a:buClr>
              <a:buSzPts val="1000"/>
              <a:buNone/>
              <a:defRPr sz="1000">
                <a:solidFill>
                  <a:srgbClr val="000000"/>
                </a:solidFill>
              </a:defRPr>
            </a:lvl3pPr>
            <a:lvl4pPr lvl="3" algn="r" rtl="0">
              <a:lnSpc>
                <a:spcPct val="100000"/>
              </a:lnSpc>
              <a:spcBef>
                <a:spcPts val="0"/>
              </a:spcBef>
              <a:spcAft>
                <a:spcPts val="0"/>
              </a:spcAft>
              <a:buClr>
                <a:srgbClr val="000000"/>
              </a:buClr>
              <a:buSzPts val="1000"/>
              <a:buNone/>
              <a:defRPr sz="1000">
                <a:solidFill>
                  <a:srgbClr val="000000"/>
                </a:solidFill>
              </a:defRPr>
            </a:lvl4pPr>
            <a:lvl5pPr lvl="4" algn="r" rtl="0">
              <a:lnSpc>
                <a:spcPct val="100000"/>
              </a:lnSpc>
              <a:spcBef>
                <a:spcPts val="0"/>
              </a:spcBef>
              <a:spcAft>
                <a:spcPts val="0"/>
              </a:spcAft>
              <a:buClr>
                <a:srgbClr val="000000"/>
              </a:buClr>
              <a:buSzPts val="1000"/>
              <a:buNone/>
              <a:defRPr sz="1000">
                <a:solidFill>
                  <a:srgbClr val="000000"/>
                </a:solidFill>
              </a:defRPr>
            </a:lvl5pPr>
            <a:lvl6pPr lvl="5" algn="r" rtl="0">
              <a:lnSpc>
                <a:spcPct val="100000"/>
              </a:lnSpc>
              <a:spcBef>
                <a:spcPts val="0"/>
              </a:spcBef>
              <a:spcAft>
                <a:spcPts val="0"/>
              </a:spcAft>
              <a:buClr>
                <a:srgbClr val="000000"/>
              </a:buClr>
              <a:buSzPts val="1000"/>
              <a:buNone/>
              <a:defRPr sz="1000">
                <a:solidFill>
                  <a:srgbClr val="000000"/>
                </a:solidFill>
              </a:defRPr>
            </a:lvl6pPr>
            <a:lvl7pPr lvl="6" algn="r" rtl="0">
              <a:lnSpc>
                <a:spcPct val="100000"/>
              </a:lnSpc>
              <a:spcBef>
                <a:spcPts val="0"/>
              </a:spcBef>
              <a:spcAft>
                <a:spcPts val="0"/>
              </a:spcAft>
              <a:buClr>
                <a:srgbClr val="000000"/>
              </a:buClr>
              <a:buSzPts val="1000"/>
              <a:buNone/>
              <a:defRPr sz="1000">
                <a:solidFill>
                  <a:srgbClr val="000000"/>
                </a:solidFill>
              </a:defRPr>
            </a:lvl7pPr>
            <a:lvl8pPr lvl="7" algn="r" rtl="0">
              <a:lnSpc>
                <a:spcPct val="100000"/>
              </a:lnSpc>
              <a:spcBef>
                <a:spcPts val="0"/>
              </a:spcBef>
              <a:spcAft>
                <a:spcPts val="0"/>
              </a:spcAft>
              <a:buClr>
                <a:srgbClr val="000000"/>
              </a:buClr>
              <a:buSzPts val="1000"/>
              <a:buNone/>
              <a:defRPr sz="1000">
                <a:solidFill>
                  <a:srgbClr val="000000"/>
                </a:solidFill>
              </a:defRPr>
            </a:lvl8pPr>
            <a:lvl9pPr lvl="8" algn="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42" name="Google Shape;142;p31"/>
          <p:cNvSpPr txBox="1">
            <a:spLocks noGrp="1"/>
          </p:cNvSpPr>
          <p:nvPr>
            <p:ph type="subTitle" idx="6"/>
          </p:nvPr>
        </p:nvSpPr>
        <p:spPr>
          <a:xfrm>
            <a:off x="6148400" y="3778950"/>
            <a:ext cx="1581900" cy="637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None/>
              <a:defRPr sz="1000">
                <a:latin typeface="Open Sans Light"/>
                <a:ea typeface="Open Sans Light"/>
                <a:cs typeface="Open Sans Light"/>
                <a:sym typeface="Open Sans Light"/>
              </a:defRPr>
            </a:lvl1pPr>
            <a:lvl2pPr lvl="1" algn="r" rtl="0">
              <a:lnSpc>
                <a:spcPct val="100000"/>
              </a:lnSpc>
              <a:spcBef>
                <a:spcPts val="0"/>
              </a:spcBef>
              <a:spcAft>
                <a:spcPts val="0"/>
              </a:spcAft>
              <a:buClr>
                <a:srgbClr val="000000"/>
              </a:buClr>
              <a:buSzPts val="1000"/>
              <a:buNone/>
              <a:defRPr sz="1000">
                <a:solidFill>
                  <a:srgbClr val="000000"/>
                </a:solidFill>
              </a:defRPr>
            </a:lvl2pPr>
            <a:lvl3pPr lvl="2" algn="r" rtl="0">
              <a:lnSpc>
                <a:spcPct val="100000"/>
              </a:lnSpc>
              <a:spcBef>
                <a:spcPts val="0"/>
              </a:spcBef>
              <a:spcAft>
                <a:spcPts val="0"/>
              </a:spcAft>
              <a:buClr>
                <a:srgbClr val="000000"/>
              </a:buClr>
              <a:buSzPts val="1000"/>
              <a:buNone/>
              <a:defRPr sz="1000">
                <a:solidFill>
                  <a:srgbClr val="000000"/>
                </a:solidFill>
              </a:defRPr>
            </a:lvl3pPr>
            <a:lvl4pPr lvl="3" algn="r" rtl="0">
              <a:lnSpc>
                <a:spcPct val="100000"/>
              </a:lnSpc>
              <a:spcBef>
                <a:spcPts val="0"/>
              </a:spcBef>
              <a:spcAft>
                <a:spcPts val="0"/>
              </a:spcAft>
              <a:buClr>
                <a:srgbClr val="000000"/>
              </a:buClr>
              <a:buSzPts val="1000"/>
              <a:buNone/>
              <a:defRPr sz="1000">
                <a:solidFill>
                  <a:srgbClr val="000000"/>
                </a:solidFill>
              </a:defRPr>
            </a:lvl4pPr>
            <a:lvl5pPr lvl="4" algn="r" rtl="0">
              <a:lnSpc>
                <a:spcPct val="100000"/>
              </a:lnSpc>
              <a:spcBef>
                <a:spcPts val="0"/>
              </a:spcBef>
              <a:spcAft>
                <a:spcPts val="0"/>
              </a:spcAft>
              <a:buClr>
                <a:srgbClr val="000000"/>
              </a:buClr>
              <a:buSzPts val="1000"/>
              <a:buNone/>
              <a:defRPr sz="1000">
                <a:solidFill>
                  <a:srgbClr val="000000"/>
                </a:solidFill>
              </a:defRPr>
            </a:lvl5pPr>
            <a:lvl6pPr lvl="5" algn="r" rtl="0">
              <a:lnSpc>
                <a:spcPct val="100000"/>
              </a:lnSpc>
              <a:spcBef>
                <a:spcPts val="0"/>
              </a:spcBef>
              <a:spcAft>
                <a:spcPts val="0"/>
              </a:spcAft>
              <a:buClr>
                <a:srgbClr val="000000"/>
              </a:buClr>
              <a:buSzPts val="1000"/>
              <a:buNone/>
              <a:defRPr sz="1000">
                <a:solidFill>
                  <a:srgbClr val="000000"/>
                </a:solidFill>
              </a:defRPr>
            </a:lvl6pPr>
            <a:lvl7pPr lvl="6" algn="r" rtl="0">
              <a:lnSpc>
                <a:spcPct val="100000"/>
              </a:lnSpc>
              <a:spcBef>
                <a:spcPts val="0"/>
              </a:spcBef>
              <a:spcAft>
                <a:spcPts val="0"/>
              </a:spcAft>
              <a:buClr>
                <a:srgbClr val="000000"/>
              </a:buClr>
              <a:buSzPts val="1000"/>
              <a:buNone/>
              <a:defRPr sz="1000">
                <a:solidFill>
                  <a:srgbClr val="000000"/>
                </a:solidFill>
              </a:defRPr>
            </a:lvl7pPr>
            <a:lvl8pPr lvl="7" algn="r" rtl="0">
              <a:lnSpc>
                <a:spcPct val="100000"/>
              </a:lnSpc>
              <a:spcBef>
                <a:spcPts val="0"/>
              </a:spcBef>
              <a:spcAft>
                <a:spcPts val="0"/>
              </a:spcAft>
              <a:buClr>
                <a:srgbClr val="000000"/>
              </a:buClr>
              <a:buSzPts val="1000"/>
              <a:buNone/>
              <a:defRPr sz="1000">
                <a:solidFill>
                  <a:srgbClr val="000000"/>
                </a:solidFill>
              </a:defRPr>
            </a:lvl8pPr>
            <a:lvl9pPr lvl="8" algn="r" rtl="0">
              <a:lnSpc>
                <a:spcPct val="100000"/>
              </a:lnSpc>
              <a:spcBef>
                <a:spcPts val="0"/>
              </a:spcBef>
              <a:spcAft>
                <a:spcPts val="0"/>
              </a:spcAft>
              <a:buClr>
                <a:srgbClr val="000000"/>
              </a:buClr>
              <a:buSzPts val="1000"/>
              <a:buNone/>
              <a:defRPr sz="1000">
                <a:solidFill>
                  <a:srgbClr val="000000"/>
                </a:solidFil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hree columns 2">
  <p:cSld name="CUSTOM_8_1">
    <p:spTree>
      <p:nvGrpSpPr>
        <p:cNvPr id="1" name="Shape 143"/>
        <p:cNvGrpSpPr/>
        <p:nvPr/>
      </p:nvGrpSpPr>
      <p:grpSpPr>
        <a:xfrm>
          <a:off x="0" y="0"/>
          <a:ext cx="0" cy="0"/>
          <a:chOff x="0" y="0"/>
          <a:chExt cx="0" cy="0"/>
        </a:xfrm>
      </p:grpSpPr>
      <p:sp>
        <p:nvSpPr>
          <p:cNvPr id="144" name="Google Shape;144;p32"/>
          <p:cNvSpPr txBox="1">
            <a:spLocks noGrp="1"/>
          </p:cNvSpPr>
          <p:nvPr>
            <p:ph type="ctrTitle"/>
          </p:nvPr>
        </p:nvSpPr>
        <p:spPr>
          <a:xfrm>
            <a:off x="723600" y="470625"/>
            <a:ext cx="14976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45" name="Google Shape;145;p32"/>
          <p:cNvSpPr txBox="1">
            <a:spLocks noGrp="1"/>
          </p:cNvSpPr>
          <p:nvPr>
            <p:ph type="ctrTitle" idx="2"/>
          </p:nvPr>
        </p:nvSpPr>
        <p:spPr>
          <a:xfrm>
            <a:off x="1170425" y="3123050"/>
            <a:ext cx="1581900" cy="4815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000000"/>
              </a:buClr>
              <a:buSzPts val="1600"/>
              <a:buNone/>
              <a:defRPr sz="1400"/>
            </a:lvl1pPr>
            <a:lvl2pPr lvl="1" algn="r" rtl="0">
              <a:spcBef>
                <a:spcPts val="0"/>
              </a:spcBef>
              <a:spcAft>
                <a:spcPts val="0"/>
              </a:spcAft>
              <a:buClr>
                <a:srgbClr val="000000"/>
              </a:buClr>
              <a:buSzPts val="1600"/>
              <a:buNone/>
              <a:defRPr sz="1600">
                <a:solidFill>
                  <a:srgbClr val="000000"/>
                </a:solidFill>
              </a:defRPr>
            </a:lvl2pPr>
            <a:lvl3pPr lvl="2" algn="r" rtl="0">
              <a:spcBef>
                <a:spcPts val="0"/>
              </a:spcBef>
              <a:spcAft>
                <a:spcPts val="0"/>
              </a:spcAft>
              <a:buClr>
                <a:srgbClr val="000000"/>
              </a:buClr>
              <a:buSzPts val="1600"/>
              <a:buNone/>
              <a:defRPr sz="1600">
                <a:solidFill>
                  <a:srgbClr val="000000"/>
                </a:solidFill>
              </a:defRPr>
            </a:lvl3pPr>
            <a:lvl4pPr lvl="3" algn="r" rtl="0">
              <a:spcBef>
                <a:spcPts val="0"/>
              </a:spcBef>
              <a:spcAft>
                <a:spcPts val="0"/>
              </a:spcAft>
              <a:buClr>
                <a:srgbClr val="000000"/>
              </a:buClr>
              <a:buSzPts val="1600"/>
              <a:buNone/>
              <a:defRPr sz="1600">
                <a:solidFill>
                  <a:srgbClr val="000000"/>
                </a:solidFill>
              </a:defRPr>
            </a:lvl4pPr>
            <a:lvl5pPr lvl="4" algn="r" rtl="0">
              <a:spcBef>
                <a:spcPts val="0"/>
              </a:spcBef>
              <a:spcAft>
                <a:spcPts val="0"/>
              </a:spcAft>
              <a:buClr>
                <a:srgbClr val="000000"/>
              </a:buClr>
              <a:buSzPts val="1600"/>
              <a:buNone/>
              <a:defRPr sz="1600">
                <a:solidFill>
                  <a:srgbClr val="000000"/>
                </a:solidFill>
              </a:defRPr>
            </a:lvl5pPr>
            <a:lvl6pPr lvl="5" algn="r" rtl="0">
              <a:spcBef>
                <a:spcPts val="0"/>
              </a:spcBef>
              <a:spcAft>
                <a:spcPts val="0"/>
              </a:spcAft>
              <a:buClr>
                <a:srgbClr val="000000"/>
              </a:buClr>
              <a:buSzPts val="1600"/>
              <a:buNone/>
              <a:defRPr sz="1600">
                <a:solidFill>
                  <a:srgbClr val="000000"/>
                </a:solidFill>
              </a:defRPr>
            </a:lvl6pPr>
            <a:lvl7pPr lvl="6" algn="r" rtl="0">
              <a:spcBef>
                <a:spcPts val="0"/>
              </a:spcBef>
              <a:spcAft>
                <a:spcPts val="0"/>
              </a:spcAft>
              <a:buClr>
                <a:srgbClr val="000000"/>
              </a:buClr>
              <a:buSzPts val="1600"/>
              <a:buNone/>
              <a:defRPr sz="1600">
                <a:solidFill>
                  <a:srgbClr val="000000"/>
                </a:solidFill>
              </a:defRPr>
            </a:lvl7pPr>
            <a:lvl8pPr lvl="7" algn="r" rtl="0">
              <a:spcBef>
                <a:spcPts val="0"/>
              </a:spcBef>
              <a:spcAft>
                <a:spcPts val="0"/>
              </a:spcAft>
              <a:buClr>
                <a:srgbClr val="000000"/>
              </a:buClr>
              <a:buSzPts val="1600"/>
              <a:buNone/>
              <a:defRPr sz="1600">
                <a:solidFill>
                  <a:srgbClr val="000000"/>
                </a:solidFill>
              </a:defRPr>
            </a:lvl8pPr>
            <a:lvl9pPr lvl="8" algn="r" rtl="0">
              <a:spcBef>
                <a:spcPts val="0"/>
              </a:spcBef>
              <a:spcAft>
                <a:spcPts val="0"/>
              </a:spcAft>
              <a:buClr>
                <a:srgbClr val="000000"/>
              </a:buClr>
              <a:buSzPts val="1600"/>
              <a:buNone/>
              <a:defRPr sz="1600">
                <a:solidFill>
                  <a:srgbClr val="000000"/>
                </a:solidFill>
              </a:defRPr>
            </a:lvl9pPr>
          </a:lstStyle>
          <a:p>
            <a:endParaRPr/>
          </a:p>
        </p:txBody>
      </p:sp>
      <p:sp>
        <p:nvSpPr>
          <p:cNvPr id="146" name="Google Shape;146;p32"/>
          <p:cNvSpPr txBox="1">
            <a:spLocks noGrp="1"/>
          </p:cNvSpPr>
          <p:nvPr>
            <p:ph type="ctrTitle" idx="3"/>
          </p:nvPr>
        </p:nvSpPr>
        <p:spPr>
          <a:xfrm>
            <a:off x="3781050" y="3123050"/>
            <a:ext cx="1581900" cy="4815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000000"/>
              </a:buClr>
              <a:buSzPts val="1600"/>
              <a:buNone/>
              <a:defRPr sz="1400"/>
            </a:lvl1pPr>
            <a:lvl2pPr lvl="1" algn="ctr" rtl="0">
              <a:spcBef>
                <a:spcPts val="0"/>
              </a:spcBef>
              <a:spcAft>
                <a:spcPts val="0"/>
              </a:spcAft>
              <a:buClr>
                <a:srgbClr val="000000"/>
              </a:buClr>
              <a:buSzPts val="1600"/>
              <a:buNone/>
              <a:defRPr sz="1600">
                <a:solidFill>
                  <a:srgbClr val="000000"/>
                </a:solidFill>
              </a:defRPr>
            </a:lvl2pPr>
            <a:lvl3pPr lvl="2" algn="ctr" rtl="0">
              <a:spcBef>
                <a:spcPts val="0"/>
              </a:spcBef>
              <a:spcAft>
                <a:spcPts val="0"/>
              </a:spcAft>
              <a:buClr>
                <a:srgbClr val="000000"/>
              </a:buClr>
              <a:buSzPts val="1600"/>
              <a:buNone/>
              <a:defRPr sz="1600">
                <a:solidFill>
                  <a:srgbClr val="000000"/>
                </a:solidFill>
              </a:defRPr>
            </a:lvl3pPr>
            <a:lvl4pPr lvl="3" algn="ctr" rtl="0">
              <a:spcBef>
                <a:spcPts val="0"/>
              </a:spcBef>
              <a:spcAft>
                <a:spcPts val="0"/>
              </a:spcAft>
              <a:buClr>
                <a:srgbClr val="000000"/>
              </a:buClr>
              <a:buSzPts val="1600"/>
              <a:buNone/>
              <a:defRPr sz="1600">
                <a:solidFill>
                  <a:srgbClr val="000000"/>
                </a:solidFill>
              </a:defRPr>
            </a:lvl4pPr>
            <a:lvl5pPr lvl="4" algn="ctr" rtl="0">
              <a:spcBef>
                <a:spcPts val="0"/>
              </a:spcBef>
              <a:spcAft>
                <a:spcPts val="0"/>
              </a:spcAft>
              <a:buClr>
                <a:srgbClr val="000000"/>
              </a:buClr>
              <a:buSzPts val="1600"/>
              <a:buNone/>
              <a:defRPr sz="1600">
                <a:solidFill>
                  <a:srgbClr val="000000"/>
                </a:solidFill>
              </a:defRPr>
            </a:lvl5pPr>
            <a:lvl6pPr lvl="5" algn="ctr" rtl="0">
              <a:spcBef>
                <a:spcPts val="0"/>
              </a:spcBef>
              <a:spcAft>
                <a:spcPts val="0"/>
              </a:spcAft>
              <a:buClr>
                <a:srgbClr val="000000"/>
              </a:buClr>
              <a:buSzPts val="1600"/>
              <a:buNone/>
              <a:defRPr sz="1600">
                <a:solidFill>
                  <a:srgbClr val="000000"/>
                </a:solidFill>
              </a:defRPr>
            </a:lvl6pPr>
            <a:lvl7pPr lvl="6" algn="ctr" rtl="0">
              <a:spcBef>
                <a:spcPts val="0"/>
              </a:spcBef>
              <a:spcAft>
                <a:spcPts val="0"/>
              </a:spcAft>
              <a:buClr>
                <a:srgbClr val="000000"/>
              </a:buClr>
              <a:buSzPts val="1600"/>
              <a:buNone/>
              <a:defRPr sz="1600">
                <a:solidFill>
                  <a:srgbClr val="000000"/>
                </a:solidFill>
              </a:defRPr>
            </a:lvl7pPr>
            <a:lvl8pPr lvl="7" algn="ctr" rtl="0">
              <a:spcBef>
                <a:spcPts val="0"/>
              </a:spcBef>
              <a:spcAft>
                <a:spcPts val="0"/>
              </a:spcAft>
              <a:buClr>
                <a:srgbClr val="000000"/>
              </a:buClr>
              <a:buSzPts val="1600"/>
              <a:buNone/>
              <a:defRPr sz="1600">
                <a:solidFill>
                  <a:srgbClr val="000000"/>
                </a:solidFill>
              </a:defRPr>
            </a:lvl8pPr>
            <a:lvl9pPr lvl="8" algn="ctr" rtl="0">
              <a:spcBef>
                <a:spcPts val="0"/>
              </a:spcBef>
              <a:spcAft>
                <a:spcPts val="0"/>
              </a:spcAft>
              <a:buClr>
                <a:srgbClr val="000000"/>
              </a:buClr>
              <a:buSzPts val="1600"/>
              <a:buNone/>
              <a:defRPr sz="1600">
                <a:solidFill>
                  <a:srgbClr val="000000"/>
                </a:solidFill>
              </a:defRPr>
            </a:lvl9pPr>
          </a:lstStyle>
          <a:p>
            <a:endParaRPr/>
          </a:p>
        </p:txBody>
      </p:sp>
      <p:sp>
        <p:nvSpPr>
          <p:cNvPr id="147" name="Google Shape;147;p32"/>
          <p:cNvSpPr txBox="1">
            <a:spLocks noGrp="1"/>
          </p:cNvSpPr>
          <p:nvPr>
            <p:ph type="ctrTitle" idx="4"/>
          </p:nvPr>
        </p:nvSpPr>
        <p:spPr>
          <a:xfrm>
            <a:off x="6391675" y="3123050"/>
            <a:ext cx="1581900" cy="4815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000000"/>
              </a:buClr>
              <a:buSzPts val="1600"/>
              <a:buNone/>
              <a:defRPr sz="1400"/>
            </a:lvl1pPr>
            <a:lvl2pPr lvl="1" algn="ctr" rtl="0">
              <a:spcBef>
                <a:spcPts val="0"/>
              </a:spcBef>
              <a:spcAft>
                <a:spcPts val="0"/>
              </a:spcAft>
              <a:buClr>
                <a:srgbClr val="000000"/>
              </a:buClr>
              <a:buSzPts val="1600"/>
              <a:buNone/>
              <a:defRPr sz="1600">
                <a:solidFill>
                  <a:srgbClr val="000000"/>
                </a:solidFill>
              </a:defRPr>
            </a:lvl2pPr>
            <a:lvl3pPr lvl="2" algn="ctr" rtl="0">
              <a:spcBef>
                <a:spcPts val="0"/>
              </a:spcBef>
              <a:spcAft>
                <a:spcPts val="0"/>
              </a:spcAft>
              <a:buClr>
                <a:srgbClr val="000000"/>
              </a:buClr>
              <a:buSzPts val="1600"/>
              <a:buNone/>
              <a:defRPr sz="1600">
                <a:solidFill>
                  <a:srgbClr val="000000"/>
                </a:solidFill>
              </a:defRPr>
            </a:lvl3pPr>
            <a:lvl4pPr lvl="3" algn="ctr" rtl="0">
              <a:spcBef>
                <a:spcPts val="0"/>
              </a:spcBef>
              <a:spcAft>
                <a:spcPts val="0"/>
              </a:spcAft>
              <a:buClr>
                <a:srgbClr val="000000"/>
              </a:buClr>
              <a:buSzPts val="1600"/>
              <a:buNone/>
              <a:defRPr sz="1600">
                <a:solidFill>
                  <a:srgbClr val="000000"/>
                </a:solidFill>
              </a:defRPr>
            </a:lvl4pPr>
            <a:lvl5pPr lvl="4" algn="ctr" rtl="0">
              <a:spcBef>
                <a:spcPts val="0"/>
              </a:spcBef>
              <a:spcAft>
                <a:spcPts val="0"/>
              </a:spcAft>
              <a:buClr>
                <a:srgbClr val="000000"/>
              </a:buClr>
              <a:buSzPts val="1600"/>
              <a:buNone/>
              <a:defRPr sz="1600">
                <a:solidFill>
                  <a:srgbClr val="000000"/>
                </a:solidFill>
              </a:defRPr>
            </a:lvl5pPr>
            <a:lvl6pPr lvl="5" algn="ctr" rtl="0">
              <a:spcBef>
                <a:spcPts val="0"/>
              </a:spcBef>
              <a:spcAft>
                <a:spcPts val="0"/>
              </a:spcAft>
              <a:buClr>
                <a:srgbClr val="000000"/>
              </a:buClr>
              <a:buSzPts val="1600"/>
              <a:buNone/>
              <a:defRPr sz="1600">
                <a:solidFill>
                  <a:srgbClr val="000000"/>
                </a:solidFill>
              </a:defRPr>
            </a:lvl6pPr>
            <a:lvl7pPr lvl="6" algn="ctr" rtl="0">
              <a:spcBef>
                <a:spcPts val="0"/>
              </a:spcBef>
              <a:spcAft>
                <a:spcPts val="0"/>
              </a:spcAft>
              <a:buClr>
                <a:srgbClr val="000000"/>
              </a:buClr>
              <a:buSzPts val="1600"/>
              <a:buNone/>
              <a:defRPr sz="1600">
                <a:solidFill>
                  <a:srgbClr val="000000"/>
                </a:solidFill>
              </a:defRPr>
            </a:lvl7pPr>
            <a:lvl8pPr lvl="7" algn="ctr" rtl="0">
              <a:spcBef>
                <a:spcPts val="0"/>
              </a:spcBef>
              <a:spcAft>
                <a:spcPts val="0"/>
              </a:spcAft>
              <a:buClr>
                <a:srgbClr val="000000"/>
              </a:buClr>
              <a:buSzPts val="1600"/>
              <a:buNone/>
              <a:defRPr sz="1600">
                <a:solidFill>
                  <a:srgbClr val="000000"/>
                </a:solidFill>
              </a:defRPr>
            </a:lvl8pPr>
            <a:lvl9pPr lvl="8" algn="ctr" rtl="0">
              <a:spcBef>
                <a:spcPts val="0"/>
              </a:spcBef>
              <a:spcAft>
                <a:spcPts val="0"/>
              </a:spcAft>
              <a:buClr>
                <a:srgbClr val="000000"/>
              </a:buClr>
              <a:buSzPts val="1600"/>
              <a:buNone/>
              <a:defRPr sz="1600">
                <a:solidFill>
                  <a:srgbClr val="000000"/>
                </a:solidFill>
              </a:defRPr>
            </a:lvl9pPr>
          </a:lstStyle>
          <a:p>
            <a:endParaRPr/>
          </a:p>
        </p:txBody>
      </p:sp>
      <p:sp>
        <p:nvSpPr>
          <p:cNvPr id="148" name="Google Shape;148;p32"/>
          <p:cNvSpPr txBox="1">
            <a:spLocks noGrp="1"/>
          </p:cNvSpPr>
          <p:nvPr>
            <p:ph type="subTitle" idx="1"/>
          </p:nvPr>
        </p:nvSpPr>
        <p:spPr>
          <a:xfrm>
            <a:off x="1170425" y="3552975"/>
            <a:ext cx="1581900" cy="481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sz="1000">
                <a:latin typeface="Open Sans Light"/>
                <a:ea typeface="Open Sans Light"/>
                <a:cs typeface="Open Sans Light"/>
                <a:sym typeface="Open Sans Light"/>
              </a:defRPr>
            </a:lvl1pPr>
            <a:lvl2pPr lvl="1" algn="r" rtl="0">
              <a:lnSpc>
                <a:spcPct val="100000"/>
              </a:lnSpc>
              <a:spcBef>
                <a:spcPts val="0"/>
              </a:spcBef>
              <a:spcAft>
                <a:spcPts val="0"/>
              </a:spcAft>
              <a:buClr>
                <a:srgbClr val="000000"/>
              </a:buClr>
              <a:buSzPts val="1000"/>
              <a:buNone/>
              <a:defRPr sz="1000">
                <a:solidFill>
                  <a:srgbClr val="000000"/>
                </a:solidFill>
              </a:defRPr>
            </a:lvl2pPr>
            <a:lvl3pPr lvl="2" algn="r" rtl="0">
              <a:lnSpc>
                <a:spcPct val="100000"/>
              </a:lnSpc>
              <a:spcBef>
                <a:spcPts val="0"/>
              </a:spcBef>
              <a:spcAft>
                <a:spcPts val="0"/>
              </a:spcAft>
              <a:buClr>
                <a:srgbClr val="000000"/>
              </a:buClr>
              <a:buSzPts val="1000"/>
              <a:buNone/>
              <a:defRPr sz="1000">
                <a:solidFill>
                  <a:srgbClr val="000000"/>
                </a:solidFill>
              </a:defRPr>
            </a:lvl3pPr>
            <a:lvl4pPr lvl="3" algn="r" rtl="0">
              <a:lnSpc>
                <a:spcPct val="100000"/>
              </a:lnSpc>
              <a:spcBef>
                <a:spcPts val="0"/>
              </a:spcBef>
              <a:spcAft>
                <a:spcPts val="0"/>
              </a:spcAft>
              <a:buClr>
                <a:srgbClr val="000000"/>
              </a:buClr>
              <a:buSzPts val="1000"/>
              <a:buNone/>
              <a:defRPr sz="1000">
                <a:solidFill>
                  <a:srgbClr val="000000"/>
                </a:solidFill>
              </a:defRPr>
            </a:lvl4pPr>
            <a:lvl5pPr lvl="4" algn="r" rtl="0">
              <a:lnSpc>
                <a:spcPct val="100000"/>
              </a:lnSpc>
              <a:spcBef>
                <a:spcPts val="0"/>
              </a:spcBef>
              <a:spcAft>
                <a:spcPts val="0"/>
              </a:spcAft>
              <a:buClr>
                <a:srgbClr val="000000"/>
              </a:buClr>
              <a:buSzPts val="1000"/>
              <a:buNone/>
              <a:defRPr sz="1000">
                <a:solidFill>
                  <a:srgbClr val="000000"/>
                </a:solidFill>
              </a:defRPr>
            </a:lvl5pPr>
            <a:lvl6pPr lvl="5" algn="r" rtl="0">
              <a:lnSpc>
                <a:spcPct val="100000"/>
              </a:lnSpc>
              <a:spcBef>
                <a:spcPts val="0"/>
              </a:spcBef>
              <a:spcAft>
                <a:spcPts val="0"/>
              </a:spcAft>
              <a:buClr>
                <a:srgbClr val="000000"/>
              </a:buClr>
              <a:buSzPts val="1000"/>
              <a:buNone/>
              <a:defRPr sz="1000">
                <a:solidFill>
                  <a:srgbClr val="000000"/>
                </a:solidFill>
              </a:defRPr>
            </a:lvl6pPr>
            <a:lvl7pPr lvl="6" algn="r" rtl="0">
              <a:lnSpc>
                <a:spcPct val="100000"/>
              </a:lnSpc>
              <a:spcBef>
                <a:spcPts val="0"/>
              </a:spcBef>
              <a:spcAft>
                <a:spcPts val="0"/>
              </a:spcAft>
              <a:buClr>
                <a:srgbClr val="000000"/>
              </a:buClr>
              <a:buSzPts val="1000"/>
              <a:buNone/>
              <a:defRPr sz="1000">
                <a:solidFill>
                  <a:srgbClr val="000000"/>
                </a:solidFill>
              </a:defRPr>
            </a:lvl7pPr>
            <a:lvl8pPr lvl="7" algn="r" rtl="0">
              <a:lnSpc>
                <a:spcPct val="100000"/>
              </a:lnSpc>
              <a:spcBef>
                <a:spcPts val="0"/>
              </a:spcBef>
              <a:spcAft>
                <a:spcPts val="0"/>
              </a:spcAft>
              <a:buClr>
                <a:srgbClr val="000000"/>
              </a:buClr>
              <a:buSzPts val="1000"/>
              <a:buNone/>
              <a:defRPr sz="1000">
                <a:solidFill>
                  <a:srgbClr val="000000"/>
                </a:solidFill>
              </a:defRPr>
            </a:lvl8pPr>
            <a:lvl9pPr lvl="8" algn="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49" name="Google Shape;149;p32"/>
          <p:cNvSpPr txBox="1">
            <a:spLocks noGrp="1"/>
          </p:cNvSpPr>
          <p:nvPr>
            <p:ph type="subTitle" idx="5"/>
          </p:nvPr>
        </p:nvSpPr>
        <p:spPr>
          <a:xfrm>
            <a:off x="3781050" y="3552975"/>
            <a:ext cx="1581900" cy="481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sz="1000">
                <a:latin typeface="Open Sans Light"/>
                <a:ea typeface="Open Sans Light"/>
                <a:cs typeface="Open Sans Light"/>
                <a:sym typeface="Open Sans Light"/>
              </a:defRPr>
            </a:lvl1pPr>
            <a:lvl2pPr lvl="1" algn="r" rtl="0">
              <a:lnSpc>
                <a:spcPct val="100000"/>
              </a:lnSpc>
              <a:spcBef>
                <a:spcPts val="0"/>
              </a:spcBef>
              <a:spcAft>
                <a:spcPts val="0"/>
              </a:spcAft>
              <a:buClr>
                <a:srgbClr val="000000"/>
              </a:buClr>
              <a:buSzPts val="1000"/>
              <a:buNone/>
              <a:defRPr sz="1000">
                <a:solidFill>
                  <a:srgbClr val="000000"/>
                </a:solidFill>
              </a:defRPr>
            </a:lvl2pPr>
            <a:lvl3pPr lvl="2" algn="r" rtl="0">
              <a:lnSpc>
                <a:spcPct val="100000"/>
              </a:lnSpc>
              <a:spcBef>
                <a:spcPts val="0"/>
              </a:spcBef>
              <a:spcAft>
                <a:spcPts val="0"/>
              </a:spcAft>
              <a:buClr>
                <a:srgbClr val="000000"/>
              </a:buClr>
              <a:buSzPts val="1000"/>
              <a:buNone/>
              <a:defRPr sz="1000">
                <a:solidFill>
                  <a:srgbClr val="000000"/>
                </a:solidFill>
              </a:defRPr>
            </a:lvl3pPr>
            <a:lvl4pPr lvl="3" algn="r" rtl="0">
              <a:lnSpc>
                <a:spcPct val="100000"/>
              </a:lnSpc>
              <a:spcBef>
                <a:spcPts val="0"/>
              </a:spcBef>
              <a:spcAft>
                <a:spcPts val="0"/>
              </a:spcAft>
              <a:buClr>
                <a:srgbClr val="000000"/>
              </a:buClr>
              <a:buSzPts val="1000"/>
              <a:buNone/>
              <a:defRPr sz="1000">
                <a:solidFill>
                  <a:srgbClr val="000000"/>
                </a:solidFill>
              </a:defRPr>
            </a:lvl4pPr>
            <a:lvl5pPr lvl="4" algn="r" rtl="0">
              <a:lnSpc>
                <a:spcPct val="100000"/>
              </a:lnSpc>
              <a:spcBef>
                <a:spcPts val="0"/>
              </a:spcBef>
              <a:spcAft>
                <a:spcPts val="0"/>
              </a:spcAft>
              <a:buClr>
                <a:srgbClr val="000000"/>
              </a:buClr>
              <a:buSzPts val="1000"/>
              <a:buNone/>
              <a:defRPr sz="1000">
                <a:solidFill>
                  <a:srgbClr val="000000"/>
                </a:solidFill>
              </a:defRPr>
            </a:lvl5pPr>
            <a:lvl6pPr lvl="5" algn="r" rtl="0">
              <a:lnSpc>
                <a:spcPct val="100000"/>
              </a:lnSpc>
              <a:spcBef>
                <a:spcPts val="0"/>
              </a:spcBef>
              <a:spcAft>
                <a:spcPts val="0"/>
              </a:spcAft>
              <a:buClr>
                <a:srgbClr val="000000"/>
              </a:buClr>
              <a:buSzPts val="1000"/>
              <a:buNone/>
              <a:defRPr sz="1000">
                <a:solidFill>
                  <a:srgbClr val="000000"/>
                </a:solidFill>
              </a:defRPr>
            </a:lvl6pPr>
            <a:lvl7pPr lvl="6" algn="r" rtl="0">
              <a:lnSpc>
                <a:spcPct val="100000"/>
              </a:lnSpc>
              <a:spcBef>
                <a:spcPts val="0"/>
              </a:spcBef>
              <a:spcAft>
                <a:spcPts val="0"/>
              </a:spcAft>
              <a:buClr>
                <a:srgbClr val="000000"/>
              </a:buClr>
              <a:buSzPts val="1000"/>
              <a:buNone/>
              <a:defRPr sz="1000">
                <a:solidFill>
                  <a:srgbClr val="000000"/>
                </a:solidFill>
              </a:defRPr>
            </a:lvl7pPr>
            <a:lvl8pPr lvl="7" algn="r" rtl="0">
              <a:lnSpc>
                <a:spcPct val="100000"/>
              </a:lnSpc>
              <a:spcBef>
                <a:spcPts val="0"/>
              </a:spcBef>
              <a:spcAft>
                <a:spcPts val="0"/>
              </a:spcAft>
              <a:buClr>
                <a:srgbClr val="000000"/>
              </a:buClr>
              <a:buSzPts val="1000"/>
              <a:buNone/>
              <a:defRPr sz="1000">
                <a:solidFill>
                  <a:srgbClr val="000000"/>
                </a:solidFill>
              </a:defRPr>
            </a:lvl8pPr>
            <a:lvl9pPr lvl="8" algn="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50" name="Google Shape;150;p32"/>
          <p:cNvSpPr txBox="1">
            <a:spLocks noGrp="1"/>
          </p:cNvSpPr>
          <p:nvPr>
            <p:ph type="subTitle" idx="6"/>
          </p:nvPr>
        </p:nvSpPr>
        <p:spPr>
          <a:xfrm>
            <a:off x="6391675" y="3552975"/>
            <a:ext cx="1581900" cy="481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sz="1000">
                <a:latin typeface="Open Sans Light"/>
                <a:ea typeface="Open Sans Light"/>
                <a:cs typeface="Open Sans Light"/>
                <a:sym typeface="Open Sans Light"/>
              </a:defRPr>
            </a:lvl1pPr>
            <a:lvl2pPr lvl="1" algn="r" rtl="0">
              <a:lnSpc>
                <a:spcPct val="100000"/>
              </a:lnSpc>
              <a:spcBef>
                <a:spcPts val="0"/>
              </a:spcBef>
              <a:spcAft>
                <a:spcPts val="0"/>
              </a:spcAft>
              <a:buClr>
                <a:srgbClr val="000000"/>
              </a:buClr>
              <a:buSzPts val="1000"/>
              <a:buNone/>
              <a:defRPr sz="1000">
                <a:solidFill>
                  <a:srgbClr val="000000"/>
                </a:solidFill>
              </a:defRPr>
            </a:lvl2pPr>
            <a:lvl3pPr lvl="2" algn="r" rtl="0">
              <a:lnSpc>
                <a:spcPct val="100000"/>
              </a:lnSpc>
              <a:spcBef>
                <a:spcPts val="0"/>
              </a:spcBef>
              <a:spcAft>
                <a:spcPts val="0"/>
              </a:spcAft>
              <a:buClr>
                <a:srgbClr val="000000"/>
              </a:buClr>
              <a:buSzPts val="1000"/>
              <a:buNone/>
              <a:defRPr sz="1000">
                <a:solidFill>
                  <a:srgbClr val="000000"/>
                </a:solidFill>
              </a:defRPr>
            </a:lvl3pPr>
            <a:lvl4pPr lvl="3" algn="r" rtl="0">
              <a:lnSpc>
                <a:spcPct val="100000"/>
              </a:lnSpc>
              <a:spcBef>
                <a:spcPts val="0"/>
              </a:spcBef>
              <a:spcAft>
                <a:spcPts val="0"/>
              </a:spcAft>
              <a:buClr>
                <a:srgbClr val="000000"/>
              </a:buClr>
              <a:buSzPts val="1000"/>
              <a:buNone/>
              <a:defRPr sz="1000">
                <a:solidFill>
                  <a:srgbClr val="000000"/>
                </a:solidFill>
              </a:defRPr>
            </a:lvl4pPr>
            <a:lvl5pPr lvl="4" algn="r" rtl="0">
              <a:lnSpc>
                <a:spcPct val="100000"/>
              </a:lnSpc>
              <a:spcBef>
                <a:spcPts val="0"/>
              </a:spcBef>
              <a:spcAft>
                <a:spcPts val="0"/>
              </a:spcAft>
              <a:buClr>
                <a:srgbClr val="000000"/>
              </a:buClr>
              <a:buSzPts val="1000"/>
              <a:buNone/>
              <a:defRPr sz="1000">
                <a:solidFill>
                  <a:srgbClr val="000000"/>
                </a:solidFill>
              </a:defRPr>
            </a:lvl5pPr>
            <a:lvl6pPr lvl="5" algn="r" rtl="0">
              <a:lnSpc>
                <a:spcPct val="100000"/>
              </a:lnSpc>
              <a:spcBef>
                <a:spcPts val="0"/>
              </a:spcBef>
              <a:spcAft>
                <a:spcPts val="0"/>
              </a:spcAft>
              <a:buClr>
                <a:srgbClr val="000000"/>
              </a:buClr>
              <a:buSzPts val="1000"/>
              <a:buNone/>
              <a:defRPr sz="1000">
                <a:solidFill>
                  <a:srgbClr val="000000"/>
                </a:solidFill>
              </a:defRPr>
            </a:lvl6pPr>
            <a:lvl7pPr lvl="6" algn="r" rtl="0">
              <a:lnSpc>
                <a:spcPct val="100000"/>
              </a:lnSpc>
              <a:spcBef>
                <a:spcPts val="0"/>
              </a:spcBef>
              <a:spcAft>
                <a:spcPts val="0"/>
              </a:spcAft>
              <a:buClr>
                <a:srgbClr val="000000"/>
              </a:buClr>
              <a:buSzPts val="1000"/>
              <a:buNone/>
              <a:defRPr sz="1000">
                <a:solidFill>
                  <a:srgbClr val="000000"/>
                </a:solidFill>
              </a:defRPr>
            </a:lvl7pPr>
            <a:lvl8pPr lvl="7" algn="r" rtl="0">
              <a:lnSpc>
                <a:spcPct val="100000"/>
              </a:lnSpc>
              <a:spcBef>
                <a:spcPts val="0"/>
              </a:spcBef>
              <a:spcAft>
                <a:spcPts val="0"/>
              </a:spcAft>
              <a:buClr>
                <a:srgbClr val="000000"/>
              </a:buClr>
              <a:buSzPts val="1000"/>
              <a:buNone/>
              <a:defRPr sz="1000">
                <a:solidFill>
                  <a:srgbClr val="000000"/>
                </a:solidFill>
              </a:defRPr>
            </a:lvl8pPr>
            <a:lvl9pPr lvl="8" algn="r" rtl="0">
              <a:lnSpc>
                <a:spcPct val="100000"/>
              </a:lnSpc>
              <a:spcBef>
                <a:spcPts val="0"/>
              </a:spcBef>
              <a:spcAft>
                <a:spcPts val="0"/>
              </a:spcAft>
              <a:buClr>
                <a:srgbClr val="000000"/>
              </a:buClr>
              <a:buSzPts val="1000"/>
              <a:buNone/>
              <a:defRPr sz="1000">
                <a:solidFill>
                  <a:srgbClr val="000000"/>
                </a:solidFill>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three columns 3">
  <p:cSld name="CUSTOM_21">
    <p:spTree>
      <p:nvGrpSpPr>
        <p:cNvPr id="1" name="Shape 151"/>
        <p:cNvGrpSpPr/>
        <p:nvPr/>
      </p:nvGrpSpPr>
      <p:grpSpPr>
        <a:xfrm>
          <a:off x="0" y="0"/>
          <a:ext cx="0" cy="0"/>
          <a:chOff x="0" y="0"/>
          <a:chExt cx="0" cy="0"/>
        </a:xfrm>
      </p:grpSpPr>
      <p:sp>
        <p:nvSpPr>
          <p:cNvPr id="152" name="Google Shape;152;p33"/>
          <p:cNvSpPr txBox="1">
            <a:spLocks noGrp="1"/>
          </p:cNvSpPr>
          <p:nvPr>
            <p:ph type="ctrTitle"/>
          </p:nvPr>
        </p:nvSpPr>
        <p:spPr>
          <a:xfrm>
            <a:off x="723600" y="470622"/>
            <a:ext cx="17538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53" name="Google Shape;153;p33">
            <a:hlinkClick r:id="rId2" action="ppaction://hlinksldjump"/>
          </p:cNvPr>
          <p:cNvSpPr txBox="1">
            <a:spLocks noGrp="1"/>
          </p:cNvSpPr>
          <p:nvPr>
            <p:ph type="ctrTitle" idx="2"/>
          </p:nvPr>
        </p:nvSpPr>
        <p:spPr>
          <a:xfrm>
            <a:off x="725626" y="3784901"/>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4" name="Google Shape;154;p33"/>
          <p:cNvSpPr txBox="1">
            <a:spLocks noGrp="1"/>
          </p:cNvSpPr>
          <p:nvPr>
            <p:ph type="subTitle" idx="1"/>
          </p:nvPr>
        </p:nvSpPr>
        <p:spPr>
          <a:xfrm>
            <a:off x="725625" y="4291560"/>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5" name="Google Shape;155;p33">
            <a:hlinkClick r:id="rId2" action="ppaction://hlinksldjump"/>
          </p:cNvPr>
          <p:cNvSpPr txBox="1">
            <a:spLocks noGrp="1"/>
          </p:cNvSpPr>
          <p:nvPr>
            <p:ph type="title" idx="3" hasCustomPrompt="1"/>
          </p:nvPr>
        </p:nvSpPr>
        <p:spPr>
          <a:xfrm>
            <a:off x="725637" y="3219993"/>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6" name="Google Shape;156;p33">
            <a:hlinkClick r:id="" action="ppaction://noaction"/>
          </p:cNvPr>
          <p:cNvSpPr txBox="1">
            <a:spLocks noGrp="1"/>
          </p:cNvSpPr>
          <p:nvPr>
            <p:ph type="ctrTitle" idx="4"/>
          </p:nvPr>
        </p:nvSpPr>
        <p:spPr>
          <a:xfrm>
            <a:off x="2870600" y="3781500"/>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7" name="Google Shape;157;p33"/>
          <p:cNvSpPr txBox="1">
            <a:spLocks noGrp="1"/>
          </p:cNvSpPr>
          <p:nvPr>
            <p:ph type="subTitle" idx="5"/>
          </p:nvPr>
        </p:nvSpPr>
        <p:spPr>
          <a:xfrm>
            <a:off x="2870596" y="4287854"/>
            <a:ext cx="19767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8" name="Google Shape;158;p33">
            <a:hlinkClick r:id="" action="ppaction://noaction"/>
          </p:cNvPr>
          <p:cNvSpPr txBox="1">
            <a:spLocks noGrp="1"/>
          </p:cNvSpPr>
          <p:nvPr>
            <p:ph type="title" idx="6" hasCustomPrompt="1"/>
          </p:nvPr>
        </p:nvSpPr>
        <p:spPr>
          <a:xfrm>
            <a:off x="2870612" y="321659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9" name="Google Shape;159;p33">
            <a:hlinkClick r:id="" action="ppaction://noaction"/>
          </p:cNvPr>
          <p:cNvSpPr txBox="1">
            <a:spLocks noGrp="1"/>
          </p:cNvSpPr>
          <p:nvPr>
            <p:ph type="ctrTitle" idx="7"/>
          </p:nvPr>
        </p:nvSpPr>
        <p:spPr>
          <a:xfrm>
            <a:off x="5015575" y="3781525"/>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60" name="Google Shape;160;p33"/>
          <p:cNvSpPr txBox="1">
            <a:spLocks noGrp="1"/>
          </p:cNvSpPr>
          <p:nvPr>
            <p:ph type="subTitle" idx="8"/>
          </p:nvPr>
        </p:nvSpPr>
        <p:spPr>
          <a:xfrm>
            <a:off x="5015575" y="4287865"/>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61" name="Google Shape;161;p33">
            <a:hlinkClick r:id="" action="ppaction://noaction"/>
          </p:cNvPr>
          <p:cNvSpPr txBox="1">
            <a:spLocks noGrp="1"/>
          </p:cNvSpPr>
          <p:nvPr>
            <p:ph type="title" idx="9" hasCustomPrompt="1"/>
          </p:nvPr>
        </p:nvSpPr>
        <p:spPr>
          <a:xfrm>
            <a:off x="5015587" y="321660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hree columns 3">
  <p:cSld name="CUSTOM_21">
    <p:spTree>
      <p:nvGrpSpPr>
        <p:cNvPr id="1" name="Shape 151"/>
        <p:cNvGrpSpPr/>
        <p:nvPr/>
      </p:nvGrpSpPr>
      <p:grpSpPr>
        <a:xfrm>
          <a:off x="0" y="0"/>
          <a:ext cx="0" cy="0"/>
          <a:chOff x="0" y="0"/>
          <a:chExt cx="0" cy="0"/>
        </a:xfrm>
      </p:grpSpPr>
      <p:sp>
        <p:nvSpPr>
          <p:cNvPr id="152" name="Google Shape;152;p33"/>
          <p:cNvSpPr txBox="1">
            <a:spLocks noGrp="1"/>
          </p:cNvSpPr>
          <p:nvPr>
            <p:ph type="ctrTitle"/>
          </p:nvPr>
        </p:nvSpPr>
        <p:spPr>
          <a:xfrm>
            <a:off x="723600" y="470622"/>
            <a:ext cx="17538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53" name="Google Shape;153;p33">
            <a:hlinkClick r:id="rId2" action="ppaction://hlinksldjump"/>
          </p:cNvPr>
          <p:cNvSpPr txBox="1">
            <a:spLocks noGrp="1"/>
          </p:cNvSpPr>
          <p:nvPr>
            <p:ph type="ctrTitle" idx="2"/>
          </p:nvPr>
        </p:nvSpPr>
        <p:spPr>
          <a:xfrm>
            <a:off x="725626" y="3784901"/>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4" name="Google Shape;154;p33"/>
          <p:cNvSpPr txBox="1">
            <a:spLocks noGrp="1"/>
          </p:cNvSpPr>
          <p:nvPr>
            <p:ph type="subTitle" idx="1"/>
          </p:nvPr>
        </p:nvSpPr>
        <p:spPr>
          <a:xfrm>
            <a:off x="725625" y="4291560"/>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5" name="Google Shape;155;p33">
            <a:hlinkClick r:id="rId2" action="ppaction://hlinksldjump"/>
          </p:cNvPr>
          <p:cNvSpPr txBox="1">
            <a:spLocks noGrp="1"/>
          </p:cNvSpPr>
          <p:nvPr>
            <p:ph type="title" idx="3" hasCustomPrompt="1"/>
          </p:nvPr>
        </p:nvSpPr>
        <p:spPr>
          <a:xfrm>
            <a:off x="725637" y="3219993"/>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6" name="Google Shape;156;p33">
            <a:hlinkClick r:id="" action="ppaction://noaction"/>
          </p:cNvPr>
          <p:cNvSpPr txBox="1">
            <a:spLocks noGrp="1"/>
          </p:cNvSpPr>
          <p:nvPr>
            <p:ph type="ctrTitle" idx="4"/>
          </p:nvPr>
        </p:nvSpPr>
        <p:spPr>
          <a:xfrm>
            <a:off x="2870600" y="3781500"/>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7" name="Google Shape;157;p33"/>
          <p:cNvSpPr txBox="1">
            <a:spLocks noGrp="1"/>
          </p:cNvSpPr>
          <p:nvPr>
            <p:ph type="subTitle" idx="5"/>
          </p:nvPr>
        </p:nvSpPr>
        <p:spPr>
          <a:xfrm>
            <a:off x="2870596" y="4287854"/>
            <a:ext cx="19767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8" name="Google Shape;158;p33">
            <a:hlinkClick r:id="" action="ppaction://noaction"/>
          </p:cNvPr>
          <p:cNvSpPr txBox="1">
            <a:spLocks noGrp="1"/>
          </p:cNvSpPr>
          <p:nvPr>
            <p:ph type="title" idx="6" hasCustomPrompt="1"/>
          </p:nvPr>
        </p:nvSpPr>
        <p:spPr>
          <a:xfrm>
            <a:off x="2870612" y="321659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9" name="Google Shape;159;p33">
            <a:hlinkClick r:id="" action="ppaction://noaction"/>
          </p:cNvPr>
          <p:cNvSpPr txBox="1">
            <a:spLocks noGrp="1"/>
          </p:cNvSpPr>
          <p:nvPr>
            <p:ph type="ctrTitle" idx="7"/>
          </p:nvPr>
        </p:nvSpPr>
        <p:spPr>
          <a:xfrm>
            <a:off x="5015575" y="3781525"/>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60" name="Google Shape;160;p33"/>
          <p:cNvSpPr txBox="1">
            <a:spLocks noGrp="1"/>
          </p:cNvSpPr>
          <p:nvPr>
            <p:ph type="subTitle" idx="8"/>
          </p:nvPr>
        </p:nvSpPr>
        <p:spPr>
          <a:xfrm>
            <a:off x="5015575" y="4287865"/>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61" name="Google Shape;161;p33">
            <a:hlinkClick r:id="" action="ppaction://noaction"/>
          </p:cNvPr>
          <p:cNvSpPr txBox="1">
            <a:spLocks noGrp="1"/>
          </p:cNvSpPr>
          <p:nvPr>
            <p:ph type="title" idx="9" hasCustomPrompt="1"/>
          </p:nvPr>
        </p:nvSpPr>
        <p:spPr>
          <a:xfrm>
            <a:off x="5015587" y="321660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hree columns 3">
  <p:cSld name="CUSTOM_21">
    <p:spTree>
      <p:nvGrpSpPr>
        <p:cNvPr id="1" name="Shape 151"/>
        <p:cNvGrpSpPr/>
        <p:nvPr/>
      </p:nvGrpSpPr>
      <p:grpSpPr>
        <a:xfrm>
          <a:off x="0" y="0"/>
          <a:ext cx="0" cy="0"/>
          <a:chOff x="0" y="0"/>
          <a:chExt cx="0" cy="0"/>
        </a:xfrm>
      </p:grpSpPr>
      <p:sp>
        <p:nvSpPr>
          <p:cNvPr id="152" name="Google Shape;152;p33"/>
          <p:cNvSpPr txBox="1">
            <a:spLocks noGrp="1"/>
          </p:cNvSpPr>
          <p:nvPr>
            <p:ph type="ctrTitle"/>
          </p:nvPr>
        </p:nvSpPr>
        <p:spPr>
          <a:xfrm>
            <a:off x="723600" y="470622"/>
            <a:ext cx="17538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53" name="Google Shape;153;p33">
            <a:hlinkClick r:id="rId2" action="ppaction://hlinksldjump"/>
          </p:cNvPr>
          <p:cNvSpPr txBox="1">
            <a:spLocks noGrp="1"/>
          </p:cNvSpPr>
          <p:nvPr>
            <p:ph type="ctrTitle" idx="2"/>
          </p:nvPr>
        </p:nvSpPr>
        <p:spPr>
          <a:xfrm>
            <a:off x="725626" y="3784901"/>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4" name="Google Shape;154;p33"/>
          <p:cNvSpPr txBox="1">
            <a:spLocks noGrp="1"/>
          </p:cNvSpPr>
          <p:nvPr>
            <p:ph type="subTitle" idx="1"/>
          </p:nvPr>
        </p:nvSpPr>
        <p:spPr>
          <a:xfrm>
            <a:off x="725625" y="4291560"/>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5" name="Google Shape;155;p33">
            <a:hlinkClick r:id="rId2" action="ppaction://hlinksldjump"/>
          </p:cNvPr>
          <p:cNvSpPr txBox="1">
            <a:spLocks noGrp="1"/>
          </p:cNvSpPr>
          <p:nvPr>
            <p:ph type="title" idx="3" hasCustomPrompt="1"/>
          </p:nvPr>
        </p:nvSpPr>
        <p:spPr>
          <a:xfrm>
            <a:off x="725637" y="3219993"/>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6" name="Google Shape;156;p33">
            <a:hlinkClick r:id="" action="ppaction://noaction"/>
          </p:cNvPr>
          <p:cNvSpPr txBox="1">
            <a:spLocks noGrp="1"/>
          </p:cNvSpPr>
          <p:nvPr>
            <p:ph type="ctrTitle" idx="4"/>
          </p:nvPr>
        </p:nvSpPr>
        <p:spPr>
          <a:xfrm>
            <a:off x="2870600" y="3781500"/>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7" name="Google Shape;157;p33"/>
          <p:cNvSpPr txBox="1">
            <a:spLocks noGrp="1"/>
          </p:cNvSpPr>
          <p:nvPr>
            <p:ph type="subTitle" idx="5"/>
          </p:nvPr>
        </p:nvSpPr>
        <p:spPr>
          <a:xfrm>
            <a:off x="2870596" y="4287854"/>
            <a:ext cx="19767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8" name="Google Shape;158;p33">
            <a:hlinkClick r:id="" action="ppaction://noaction"/>
          </p:cNvPr>
          <p:cNvSpPr txBox="1">
            <a:spLocks noGrp="1"/>
          </p:cNvSpPr>
          <p:nvPr>
            <p:ph type="title" idx="6" hasCustomPrompt="1"/>
          </p:nvPr>
        </p:nvSpPr>
        <p:spPr>
          <a:xfrm>
            <a:off x="2870612" y="321659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9" name="Google Shape;159;p33">
            <a:hlinkClick r:id="" action="ppaction://noaction"/>
          </p:cNvPr>
          <p:cNvSpPr txBox="1">
            <a:spLocks noGrp="1"/>
          </p:cNvSpPr>
          <p:nvPr>
            <p:ph type="ctrTitle" idx="7"/>
          </p:nvPr>
        </p:nvSpPr>
        <p:spPr>
          <a:xfrm>
            <a:off x="5015575" y="3781525"/>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60" name="Google Shape;160;p33"/>
          <p:cNvSpPr txBox="1">
            <a:spLocks noGrp="1"/>
          </p:cNvSpPr>
          <p:nvPr>
            <p:ph type="subTitle" idx="8"/>
          </p:nvPr>
        </p:nvSpPr>
        <p:spPr>
          <a:xfrm>
            <a:off x="5015575" y="4287865"/>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61" name="Google Shape;161;p33">
            <a:hlinkClick r:id="" action="ppaction://noaction"/>
          </p:cNvPr>
          <p:cNvSpPr txBox="1">
            <a:spLocks noGrp="1"/>
          </p:cNvSpPr>
          <p:nvPr>
            <p:ph type="title" idx="9" hasCustomPrompt="1"/>
          </p:nvPr>
        </p:nvSpPr>
        <p:spPr>
          <a:xfrm>
            <a:off x="5015587" y="321660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hree columns 3">
  <p:cSld name="CUSTOM_21">
    <p:spTree>
      <p:nvGrpSpPr>
        <p:cNvPr id="1" name="Shape 151"/>
        <p:cNvGrpSpPr/>
        <p:nvPr/>
      </p:nvGrpSpPr>
      <p:grpSpPr>
        <a:xfrm>
          <a:off x="0" y="0"/>
          <a:ext cx="0" cy="0"/>
          <a:chOff x="0" y="0"/>
          <a:chExt cx="0" cy="0"/>
        </a:xfrm>
      </p:grpSpPr>
      <p:sp>
        <p:nvSpPr>
          <p:cNvPr id="152" name="Google Shape;152;p33"/>
          <p:cNvSpPr txBox="1">
            <a:spLocks noGrp="1"/>
          </p:cNvSpPr>
          <p:nvPr>
            <p:ph type="ctrTitle"/>
          </p:nvPr>
        </p:nvSpPr>
        <p:spPr>
          <a:xfrm>
            <a:off x="723600" y="470622"/>
            <a:ext cx="17538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53" name="Google Shape;153;p33">
            <a:hlinkClick r:id="" action="ppaction://noaction"/>
          </p:cNvPr>
          <p:cNvSpPr txBox="1">
            <a:spLocks noGrp="1"/>
          </p:cNvSpPr>
          <p:nvPr>
            <p:ph type="ctrTitle" idx="2"/>
          </p:nvPr>
        </p:nvSpPr>
        <p:spPr>
          <a:xfrm>
            <a:off x="725626" y="3784901"/>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4" name="Google Shape;154;p33"/>
          <p:cNvSpPr txBox="1">
            <a:spLocks noGrp="1"/>
          </p:cNvSpPr>
          <p:nvPr>
            <p:ph type="subTitle" idx="1"/>
          </p:nvPr>
        </p:nvSpPr>
        <p:spPr>
          <a:xfrm>
            <a:off x="725625" y="4291560"/>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5" name="Google Shape;155;p33">
            <a:hlinkClick r:id="" action="ppaction://noaction"/>
          </p:cNvPr>
          <p:cNvSpPr txBox="1">
            <a:spLocks noGrp="1"/>
          </p:cNvSpPr>
          <p:nvPr>
            <p:ph type="title" idx="3" hasCustomPrompt="1"/>
          </p:nvPr>
        </p:nvSpPr>
        <p:spPr>
          <a:xfrm>
            <a:off x="725637" y="3219993"/>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6" name="Google Shape;156;p33">
            <a:hlinkClick r:id="rId2" action="ppaction://hlinksldjump"/>
          </p:cNvPr>
          <p:cNvSpPr txBox="1">
            <a:spLocks noGrp="1"/>
          </p:cNvSpPr>
          <p:nvPr>
            <p:ph type="ctrTitle" idx="4"/>
          </p:nvPr>
        </p:nvSpPr>
        <p:spPr>
          <a:xfrm>
            <a:off x="2870600" y="3781500"/>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7" name="Google Shape;157;p33"/>
          <p:cNvSpPr txBox="1">
            <a:spLocks noGrp="1"/>
          </p:cNvSpPr>
          <p:nvPr>
            <p:ph type="subTitle" idx="5"/>
          </p:nvPr>
        </p:nvSpPr>
        <p:spPr>
          <a:xfrm>
            <a:off x="2870596" y="4287854"/>
            <a:ext cx="19767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8" name="Google Shape;158;p33">
            <a:hlinkClick r:id="rId2" action="ppaction://hlinksldjump"/>
          </p:cNvPr>
          <p:cNvSpPr txBox="1">
            <a:spLocks noGrp="1"/>
          </p:cNvSpPr>
          <p:nvPr>
            <p:ph type="title" idx="6" hasCustomPrompt="1"/>
          </p:nvPr>
        </p:nvSpPr>
        <p:spPr>
          <a:xfrm>
            <a:off x="2870612" y="321659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9" name="Google Shape;159;p33">
            <a:hlinkClick r:id="" action="ppaction://noaction"/>
          </p:cNvPr>
          <p:cNvSpPr txBox="1">
            <a:spLocks noGrp="1"/>
          </p:cNvSpPr>
          <p:nvPr>
            <p:ph type="ctrTitle" idx="7"/>
          </p:nvPr>
        </p:nvSpPr>
        <p:spPr>
          <a:xfrm>
            <a:off x="5015575" y="3781525"/>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60" name="Google Shape;160;p33"/>
          <p:cNvSpPr txBox="1">
            <a:spLocks noGrp="1"/>
          </p:cNvSpPr>
          <p:nvPr>
            <p:ph type="subTitle" idx="8"/>
          </p:nvPr>
        </p:nvSpPr>
        <p:spPr>
          <a:xfrm>
            <a:off x="5015575" y="4287865"/>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61" name="Google Shape;161;p33">
            <a:hlinkClick r:id="" action="ppaction://noaction"/>
          </p:cNvPr>
          <p:cNvSpPr txBox="1">
            <a:spLocks noGrp="1"/>
          </p:cNvSpPr>
          <p:nvPr>
            <p:ph type="title" idx="9" hasCustomPrompt="1"/>
          </p:nvPr>
        </p:nvSpPr>
        <p:spPr>
          <a:xfrm>
            <a:off x="5015587" y="321660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hree columns 3">
  <p:cSld name="CUSTOM_21">
    <p:spTree>
      <p:nvGrpSpPr>
        <p:cNvPr id="1" name="Shape 151"/>
        <p:cNvGrpSpPr/>
        <p:nvPr/>
      </p:nvGrpSpPr>
      <p:grpSpPr>
        <a:xfrm>
          <a:off x="0" y="0"/>
          <a:ext cx="0" cy="0"/>
          <a:chOff x="0" y="0"/>
          <a:chExt cx="0" cy="0"/>
        </a:xfrm>
      </p:grpSpPr>
      <p:sp>
        <p:nvSpPr>
          <p:cNvPr id="152" name="Google Shape;152;p33"/>
          <p:cNvSpPr txBox="1">
            <a:spLocks noGrp="1"/>
          </p:cNvSpPr>
          <p:nvPr>
            <p:ph type="ctrTitle"/>
          </p:nvPr>
        </p:nvSpPr>
        <p:spPr>
          <a:xfrm>
            <a:off x="723600" y="470622"/>
            <a:ext cx="17538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53" name="Google Shape;153;p33">
            <a:hlinkClick r:id="" action="ppaction://noaction"/>
          </p:cNvPr>
          <p:cNvSpPr txBox="1">
            <a:spLocks noGrp="1"/>
          </p:cNvSpPr>
          <p:nvPr>
            <p:ph type="ctrTitle" idx="2"/>
          </p:nvPr>
        </p:nvSpPr>
        <p:spPr>
          <a:xfrm>
            <a:off x="725626" y="3784901"/>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4" name="Google Shape;154;p33"/>
          <p:cNvSpPr txBox="1">
            <a:spLocks noGrp="1"/>
          </p:cNvSpPr>
          <p:nvPr>
            <p:ph type="subTitle" idx="1"/>
          </p:nvPr>
        </p:nvSpPr>
        <p:spPr>
          <a:xfrm>
            <a:off x="725625" y="4291560"/>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5" name="Google Shape;155;p33">
            <a:hlinkClick r:id="" action="ppaction://noaction"/>
          </p:cNvPr>
          <p:cNvSpPr txBox="1">
            <a:spLocks noGrp="1"/>
          </p:cNvSpPr>
          <p:nvPr>
            <p:ph type="title" idx="3" hasCustomPrompt="1"/>
          </p:nvPr>
        </p:nvSpPr>
        <p:spPr>
          <a:xfrm>
            <a:off x="725637" y="3219993"/>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6" name="Google Shape;156;p33">
            <a:hlinkClick r:id="" action="ppaction://noaction"/>
          </p:cNvPr>
          <p:cNvSpPr txBox="1">
            <a:spLocks noGrp="1"/>
          </p:cNvSpPr>
          <p:nvPr>
            <p:ph type="ctrTitle" idx="4"/>
          </p:nvPr>
        </p:nvSpPr>
        <p:spPr>
          <a:xfrm>
            <a:off x="2870600" y="3781500"/>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7" name="Google Shape;157;p33"/>
          <p:cNvSpPr txBox="1">
            <a:spLocks noGrp="1"/>
          </p:cNvSpPr>
          <p:nvPr>
            <p:ph type="subTitle" idx="5"/>
          </p:nvPr>
        </p:nvSpPr>
        <p:spPr>
          <a:xfrm>
            <a:off x="2870596" y="4287854"/>
            <a:ext cx="19767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8" name="Google Shape;158;p33">
            <a:hlinkClick r:id="" action="ppaction://noaction"/>
          </p:cNvPr>
          <p:cNvSpPr txBox="1">
            <a:spLocks noGrp="1"/>
          </p:cNvSpPr>
          <p:nvPr>
            <p:ph type="title" idx="6" hasCustomPrompt="1"/>
          </p:nvPr>
        </p:nvSpPr>
        <p:spPr>
          <a:xfrm>
            <a:off x="2870612" y="321659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9" name="Google Shape;159;p33">
            <a:hlinkClick r:id="rId2" action="ppaction://hlinksldjump"/>
          </p:cNvPr>
          <p:cNvSpPr txBox="1">
            <a:spLocks noGrp="1"/>
          </p:cNvSpPr>
          <p:nvPr>
            <p:ph type="ctrTitle" idx="7"/>
          </p:nvPr>
        </p:nvSpPr>
        <p:spPr>
          <a:xfrm>
            <a:off x="5015575" y="3781525"/>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60" name="Google Shape;160;p33"/>
          <p:cNvSpPr txBox="1">
            <a:spLocks noGrp="1"/>
          </p:cNvSpPr>
          <p:nvPr>
            <p:ph type="subTitle" idx="8"/>
          </p:nvPr>
        </p:nvSpPr>
        <p:spPr>
          <a:xfrm>
            <a:off x="5015575" y="4287865"/>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61" name="Google Shape;161;p33">
            <a:hlinkClick r:id="rId2" action="ppaction://hlinksldjump"/>
          </p:cNvPr>
          <p:cNvSpPr txBox="1">
            <a:spLocks noGrp="1"/>
          </p:cNvSpPr>
          <p:nvPr>
            <p:ph type="title" idx="9" hasCustomPrompt="1"/>
          </p:nvPr>
        </p:nvSpPr>
        <p:spPr>
          <a:xfrm>
            <a:off x="5015587" y="321660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hree columns 3">
  <p:cSld name="CUSTOM_21">
    <p:spTree>
      <p:nvGrpSpPr>
        <p:cNvPr id="1" name="Shape 151"/>
        <p:cNvGrpSpPr/>
        <p:nvPr/>
      </p:nvGrpSpPr>
      <p:grpSpPr>
        <a:xfrm>
          <a:off x="0" y="0"/>
          <a:ext cx="0" cy="0"/>
          <a:chOff x="0" y="0"/>
          <a:chExt cx="0" cy="0"/>
        </a:xfrm>
      </p:grpSpPr>
      <p:sp>
        <p:nvSpPr>
          <p:cNvPr id="152" name="Google Shape;152;p33"/>
          <p:cNvSpPr txBox="1">
            <a:spLocks noGrp="1"/>
          </p:cNvSpPr>
          <p:nvPr>
            <p:ph type="ctrTitle"/>
          </p:nvPr>
        </p:nvSpPr>
        <p:spPr>
          <a:xfrm>
            <a:off x="723600" y="470622"/>
            <a:ext cx="17538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53" name="Google Shape;153;p33">
            <a:hlinkClick r:id="rId2" action="ppaction://hlinksldjump"/>
          </p:cNvPr>
          <p:cNvSpPr txBox="1">
            <a:spLocks noGrp="1"/>
          </p:cNvSpPr>
          <p:nvPr>
            <p:ph type="ctrTitle" idx="2"/>
          </p:nvPr>
        </p:nvSpPr>
        <p:spPr>
          <a:xfrm>
            <a:off x="725626" y="3784901"/>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4" name="Google Shape;154;p33"/>
          <p:cNvSpPr txBox="1">
            <a:spLocks noGrp="1"/>
          </p:cNvSpPr>
          <p:nvPr>
            <p:ph type="subTitle" idx="1"/>
          </p:nvPr>
        </p:nvSpPr>
        <p:spPr>
          <a:xfrm>
            <a:off x="725625" y="4291560"/>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5" name="Google Shape;155;p33">
            <a:hlinkClick r:id="rId2" action="ppaction://hlinksldjump"/>
          </p:cNvPr>
          <p:cNvSpPr txBox="1">
            <a:spLocks noGrp="1"/>
          </p:cNvSpPr>
          <p:nvPr>
            <p:ph type="title" idx="3" hasCustomPrompt="1"/>
          </p:nvPr>
        </p:nvSpPr>
        <p:spPr>
          <a:xfrm>
            <a:off x="725637" y="3219993"/>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6" name="Google Shape;156;p33">
            <a:hlinkClick r:id="" action="ppaction://noaction"/>
          </p:cNvPr>
          <p:cNvSpPr txBox="1">
            <a:spLocks noGrp="1"/>
          </p:cNvSpPr>
          <p:nvPr>
            <p:ph type="ctrTitle" idx="4"/>
          </p:nvPr>
        </p:nvSpPr>
        <p:spPr>
          <a:xfrm>
            <a:off x="2870600" y="3781500"/>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7" name="Google Shape;157;p33"/>
          <p:cNvSpPr txBox="1">
            <a:spLocks noGrp="1"/>
          </p:cNvSpPr>
          <p:nvPr>
            <p:ph type="subTitle" idx="5"/>
          </p:nvPr>
        </p:nvSpPr>
        <p:spPr>
          <a:xfrm>
            <a:off x="2870596" y="4287854"/>
            <a:ext cx="19767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8" name="Google Shape;158;p33">
            <a:hlinkClick r:id="" action="ppaction://noaction"/>
          </p:cNvPr>
          <p:cNvSpPr txBox="1">
            <a:spLocks noGrp="1"/>
          </p:cNvSpPr>
          <p:nvPr>
            <p:ph type="title" idx="6" hasCustomPrompt="1"/>
          </p:nvPr>
        </p:nvSpPr>
        <p:spPr>
          <a:xfrm>
            <a:off x="2870612" y="321659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9" name="Google Shape;159;p33">
            <a:hlinkClick r:id="" action="ppaction://noaction"/>
          </p:cNvPr>
          <p:cNvSpPr txBox="1">
            <a:spLocks noGrp="1"/>
          </p:cNvSpPr>
          <p:nvPr>
            <p:ph type="ctrTitle" idx="7"/>
          </p:nvPr>
        </p:nvSpPr>
        <p:spPr>
          <a:xfrm>
            <a:off x="5015575" y="3781525"/>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60" name="Google Shape;160;p33"/>
          <p:cNvSpPr txBox="1">
            <a:spLocks noGrp="1"/>
          </p:cNvSpPr>
          <p:nvPr>
            <p:ph type="subTitle" idx="8"/>
          </p:nvPr>
        </p:nvSpPr>
        <p:spPr>
          <a:xfrm>
            <a:off x="5015575" y="4287865"/>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61" name="Google Shape;161;p33">
            <a:hlinkClick r:id="" action="ppaction://noaction"/>
          </p:cNvPr>
          <p:cNvSpPr txBox="1">
            <a:spLocks noGrp="1"/>
          </p:cNvSpPr>
          <p:nvPr>
            <p:ph type="title" idx="9" hasCustomPrompt="1"/>
          </p:nvPr>
        </p:nvSpPr>
        <p:spPr>
          <a:xfrm>
            <a:off x="5015587" y="321660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hree columns 3">
  <p:cSld name="CUSTOM_21">
    <p:spTree>
      <p:nvGrpSpPr>
        <p:cNvPr id="1" name="Shape 151"/>
        <p:cNvGrpSpPr/>
        <p:nvPr/>
      </p:nvGrpSpPr>
      <p:grpSpPr>
        <a:xfrm>
          <a:off x="0" y="0"/>
          <a:ext cx="0" cy="0"/>
          <a:chOff x="0" y="0"/>
          <a:chExt cx="0" cy="0"/>
        </a:xfrm>
      </p:grpSpPr>
      <p:sp>
        <p:nvSpPr>
          <p:cNvPr id="152" name="Google Shape;152;p33"/>
          <p:cNvSpPr txBox="1">
            <a:spLocks noGrp="1"/>
          </p:cNvSpPr>
          <p:nvPr>
            <p:ph type="ctrTitle"/>
          </p:nvPr>
        </p:nvSpPr>
        <p:spPr>
          <a:xfrm>
            <a:off x="723600" y="470622"/>
            <a:ext cx="17538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53" name="Google Shape;153;p33">
            <a:hlinkClick r:id="" action="ppaction://noaction"/>
          </p:cNvPr>
          <p:cNvSpPr txBox="1">
            <a:spLocks noGrp="1"/>
          </p:cNvSpPr>
          <p:nvPr>
            <p:ph type="ctrTitle" idx="2"/>
          </p:nvPr>
        </p:nvSpPr>
        <p:spPr>
          <a:xfrm>
            <a:off x="725626" y="3784901"/>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4" name="Google Shape;154;p33"/>
          <p:cNvSpPr txBox="1">
            <a:spLocks noGrp="1"/>
          </p:cNvSpPr>
          <p:nvPr>
            <p:ph type="subTitle" idx="1"/>
          </p:nvPr>
        </p:nvSpPr>
        <p:spPr>
          <a:xfrm>
            <a:off x="725625" y="4291560"/>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5" name="Google Shape;155;p33">
            <a:hlinkClick r:id="" action="ppaction://noaction"/>
          </p:cNvPr>
          <p:cNvSpPr txBox="1">
            <a:spLocks noGrp="1"/>
          </p:cNvSpPr>
          <p:nvPr>
            <p:ph type="title" idx="3" hasCustomPrompt="1"/>
          </p:nvPr>
        </p:nvSpPr>
        <p:spPr>
          <a:xfrm>
            <a:off x="725637" y="3219993"/>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6" name="Google Shape;156;p33">
            <a:hlinkClick r:id="" action="ppaction://noaction"/>
          </p:cNvPr>
          <p:cNvSpPr txBox="1">
            <a:spLocks noGrp="1"/>
          </p:cNvSpPr>
          <p:nvPr>
            <p:ph type="ctrTitle" idx="4"/>
          </p:nvPr>
        </p:nvSpPr>
        <p:spPr>
          <a:xfrm>
            <a:off x="2870600" y="3781500"/>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7" name="Google Shape;157;p33"/>
          <p:cNvSpPr txBox="1">
            <a:spLocks noGrp="1"/>
          </p:cNvSpPr>
          <p:nvPr>
            <p:ph type="subTitle" idx="5"/>
          </p:nvPr>
        </p:nvSpPr>
        <p:spPr>
          <a:xfrm>
            <a:off x="2870596" y="4287854"/>
            <a:ext cx="19767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8" name="Google Shape;158;p33">
            <a:hlinkClick r:id="" action="ppaction://noaction"/>
          </p:cNvPr>
          <p:cNvSpPr txBox="1">
            <a:spLocks noGrp="1"/>
          </p:cNvSpPr>
          <p:nvPr>
            <p:ph type="title" idx="6" hasCustomPrompt="1"/>
          </p:nvPr>
        </p:nvSpPr>
        <p:spPr>
          <a:xfrm>
            <a:off x="2870612" y="321659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9" name="Google Shape;159;p33">
            <a:hlinkClick r:id="" action="ppaction://noaction"/>
          </p:cNvPr>
          <p:cNvSpPr txBox="1">
            <a:spLocks noGrp="1"/>
          </p:cNvSpPr>
          <p:nvPr>
            <p:ph type="ctrTitle" idx="7"/>
          </p:nvPr>
        </p:nvSpPr>
        <p:spPr>
          <a:xfrm>
            <a:off x="5015575" y="3781525"/>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60" name="Google Shape;160;p33"/>
          <p:cNvSpPr txBox="1">
            <a:spLocks noGrp="1"/>
          </p:cNvSpPr>
          <p:nvPr>
            <p:ph type="subTitle" idx="8"/>
          </p:nvPr>
        </p:nvSpPr>
        <p:spPr>
          <a:xfrm>
            <a:off x="5015575" y="4287865"/>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61" name="Google Shape;161;p33">
            <a:hlinkClick r:id="" action="ppaction://noaction"/>
          </p:cNvPr>
          <p:cNvSpPr txBox="1">
            <a:spLocks noGrp="1"/>
          </p:cNvSpPr>
          <p:nvPr>
            <p:ph type="title" idx="9" hasCustomPrompt="1"/>
          </p:nvPr>
        </p:nvSpPr>
        <p:spPr>
          <a:xfrm>
            <a:off x="5015587" y="321660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three columns 3">
  <p:cSld name="CUSTOM_21">
    <p:spTree>
      <p:nvGrpSpPr>
        <p:cNvPr id="1" name="Shape 151"/>
        <p:cNvGrpSpPr/>
        <p:nvPr/>
      </p:nvGrpSpPr>
      <p:grpSpPr>
        <a:xfrm>
          <a:off x="0" y="0"/>
          <a:ext cx="0" cy="0"/>
          <a:chOff x="0" y="0"/>
          <a:chExt cx="0" cy="0"/>
        </a:xfrm>
      </p:grpSpPr>
      <p:sp>
        <p:nvSpPr>
          <p:cNvPr id="152" name="Google Shape;152;p33"/>
          <p:cNvSpPr txBox="1">
            <a:spLocks noGrp="1"/>
          </p:cNvSpPr>
          <p:nvPr>
            <p:ph type="ctrTitle"/>
          </p:nvPr>
        </p:nvSpPr>
        <p:spPr>
          <a:xfrm>
            <a:off x="723600" y="470622"/>
            <a:ext cx="17538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53" name="Google Shape;153;p33">
            <a:hlinkClick r:id="" action="ppaction://noaction"/>
          </p:cNvPr>
          <p:cNvSpPr txBox="1">
            <a:spLocks noGrp="1"/>
          </p:cNvSpPr>
          <p:nvPr>
            <p:ph type="ctrTitle" idx="2"/>
          </p:nvPr>
        </p:nvSpPr>
        <p:spPr>
          <a:xfrm>
            <a:off x="725626" y="3784901"/>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4" name="Google Shape;154;p33"/>
          <p:cNvSpPr txBox="1">
            <a:spLocks noGrp="1"/>
          </p:cNvSpPr>
          <p:nvPr>
            <p:ph type="subTitle" idx="1"/>
          </p:nvPr>
        </p:nvSpPr>
        <p:spPr>
          <a:xfrm>
            <a:off x="725625" y="4291560"/>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5" name="Google Shape;155;p33">
            <a:hlinkClick r:id="" action="ppaction://noaction"/>
          </p:cNvPr>
          <p:cNvSpPr txBox="1">
            <a:spLocks noGrp="1"/>
          </p:cNvSpPr>
          <p:nvPr>
            <p:ph type="title" idx="3" hasCustomPrompt="1"/>
          </p:nvPr>
        </p:nvSpPr>
        <p:spPr>
          <a:xfrm>
            <a:off x="725637" y="3219993"/>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6" name="Google Shape;156;p33">
            <a:hlinkClick r:id="" action="ppaction://noaction"/>
          </p:cNvPr>
          <p:cNvSpPr txBox="1">
            <a:spLocks noGrp="1"/>
          </p:cNvSpPr>
          <p:nvPr>
            <p:ph type="ctrTitle" idx="4"/>
          </p:nvPr>
        </p:nvSpPr>
        <p:spPr>
          <a:xfrm>
            <a:off x="2870600" y="3781500"/>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57" name="Google Shape;157;p33"/>
          <p:cNvSpPr txBox="1">
            <a:spLocks noGrp="1"/>
          </p:cNvSpPr>
          <p:nvPr>
            <p:ph type="subTitle" idx="5"/>
          </p:nvPr>
        </p:nvSpPr>
        <p:spPr>
          <a:xfrm>
            <a:off x="2870596" y="4287854"/>
            <a:ext cx="19767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58" name="Google Shape;158;p33">
            <a:hlinkClick r:id="" action="ppaction://noaction"/>
          </p:cNvPr>
          <p:cNvSpPr txBox="1">
            <a:spLocks noGrp="1"/>
          </p:cNvSpPr>
          <p:nvPr>
            <p:ph type="title" idx="6" hasCustomPrompt="1"/>
          </p:nvPr>
        </p:nvSpPr>
        <p:spPr>
          <a:xfrm>
            <a:off x="2870612" y="321659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9" name="Google Shape;159;p33">
            <a:hlinkClick r:id="" action="ppaction://noaction"/>
          </p:cNvPr>
          <p:cNvSpPr txBox="1">
            <a:spLocks noGrp="1"/>
          </p:cNvSpPr>
          <p:nvPr>
            <p:ph type="ctrTitle" idx="7"/>
          </p:nvPr>
        </p:nvSpPr>
        <p:spPr>
          <a:xfrm>
            <a:off x="5015575" y="3781525"/>
            <a:ext cx="1170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60" name="Google Shape;160;p33"/>
          <p:cNvSpPr txBox="1">
            <a:spLocks noGrp="1"/>
          </p:cNvSpPr>
          <p:nvPr>
            <p:ph type="subTitle" idx="8"/>
          </p:nvPr>
        </p:nvSpPr>
        <p:spPr>
          <a:xfrm>
            <a:off x="5015575" y="4287865"/>
            <a:ext cx="1906500" cy="401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161" name="Google Shape;161;p33">
            <a:hlinkClick r:id="" action="ppaction://noaction"/>
          </p:cNvPr>
          <p:cNvSpPr txBox="1">
            <a:spLocks noGrp="1"/>
          </p:cNvSpPr>
          <p:nvPr>
            <p:ph type="title" idx="9" hasCustomPrompt="1"/>
          </p:nvPr>
        </p:nvSpPr>
        <p:spPr>
          <a:xfrm>
            <a:off x="5015587" y="3216604"/>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four columns">
  <p:cSld name="CUSTOM_5">
    <p:bg>
      <p:bgPr>
        <a:solidFill>
          <a:schemeClr val="dk1"/>
        </a:solidFill>
        <a:effectLst/>
      </p:bgPr>
    </p:bg>
    <p:spTree>
      <p:nvGrpSpPr>
        <p:cNvPr id="1" name="Shape 162"/>
        <p:cNvGrpSpPr/>
        <p:nvPr/>
      </p:nvGrpSpPr>
      <p:grpSpPr>
        <a:xfrm>
          <a:off x="0" y="0"/>
          <a:ext cx="0" cy="0"/>
          <a:chOff x="0" y="0"/>
          <a:chExt cx="0" cy="0"/>
        </a:xfrm>
      </p:grpSpPr>
      <p:sp>
        <p:nvSpPr>
          <p:cNvPr id="163" name="Google Shape;163;p34"/>
          <p:cNvSpPr txBox="1">
            <a:spLocks noGrp="1"/>
          </p:cNvSpPr>
          <p:nvPr>
            <p:ph type="ctrTitle"/>
          </p:nvPr>
        </p:nvSpPr>
        <p:spPr>
          <a:xfrm>
            <a:off x="723600" y="470625"/>
            <a:ext cx="1616100" cy="457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64" name="Google Shape;164;p34"/>
          <p:cNvSpPr txBox="1">
            <a:spLocks noGrp="1"/>
          </p:cNvSpPr>
          <p:nvPr>
            <p:ph type="ctrTitle" idx="2"/>
          </p:nvPr>
        </p:nvSpPr>
        <p:spPr>
          <a:xfrm>
            <a:off x="1967544" y="1602843"/>
            <a:ext cx="2429400" cy="5778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1600"/>
              <a:buNone/>
              <a:defRPr sz="1600"/>
            </a:lvl1pPr>
            <a:lvl2pPr lvl="1" rtl="0">
              <a:spcBef>
                <a:spcPts val="0"/>
              </a:spcBef>
              <a:spcAft>
                <a:spcPts val="0"/>
              </a:spcAft>
              <a:buClr>
                <a:srgbClr val="000000"/>
              </a:buClr>
              <a:buSzPts val="1600"/>
              <a:buNone/>
              <a:defRPr sz="1600">
                <a:solidFill>
                  <a:srgbClr val="000000"/>
                </a:solidFill>
              </a:defRPr>
            </a:lvl2pPr>
            <a:lvl3pPr lvl="2" rtl="0">
              <a:spcBef>
                <a:spcPts val="0"/>
              </a:spcBef>
              <a:spcAft>
                <a:spcPts val="0"/>
              </a:spcAft>
              <a:buClr>
                <a:srgbClr val="000000"/>
              </a:buClr>
              <a:buSzPts val="1600"/>
              <a:buNone/>
              <a:defRPr sz="1600">
                <a:solidFill>
                  <a:srgbClr val="000000"/>
                </a:solidFill>
              </a:defRPr>
            </a:lvl3pPr>
            <a:lvl4pPr lvl="3" rtl="0">
              <a:spcBef>
                <a:spcPts val="0"/>
              </a:spcBef>
              <a:spcAft>
                <a:spcPts val="0"/>
              </a:spcAft>
              <a:buClr>
                <a:srgbClr val="000000"/>
              </a:buClr>
              <a:buSzPts val="1600"/>
              <a:buNone/>
              <a:defRPr sz="1600">
                <a:solidFill>
                  <a:srgbClr val="000000"/>
                </a:solidFill>
              </a:defRPr>
            </a:lvl4pPr>
            <a:lvl5pPr lvl="4" rtl="0">
              <a:spcBef>
                <a:spcPts val="0"/>
              </a:spcBef>
              <a:spcAft>
                <a:spcPts val="0"/>
              </a:spcAft>
              <a:buClr>
                <a:srgbClr val="000000"/>
              </a:buClr>
              <a:buSzPts val="1600"/>
              <a:buNone/>
              <a:defRPr sz="1600">
                <a:solidFill>
                  <a:srgbClr val="000000"/>
                </a:solidFill>
              </a:defRPr>
            </a:lvl5pPr>
            <a:lvl6pPr lvl="5" rtl="0">
              <a:spcBef>
                <a:spcPts val="0"/>
              </a:spcBef>
              <a:spcAft>
                <a:spcPts val="0"/>
              </a:spcAft>
              <a:buClr>
                <a:srgbClr val="000000"/>
              </a:buClr>
              <a:buSzPts val="1600"/>
              <a:buNone/>
              <a:defRPr sz="1600">
                <a:solidFill>
                  <a:srgbClr val="000000"/>
                </a:solidFill>
              </a:defRPr>
            </a:lvl6pPr>
            <a:lvl7pPr lvl="6" rtl="0">
              <a:spcBef>
                <a:spcPts val="0"/>
              </a:spcBef>
              <a:spcAft>
                <a:spcPts val="0"/>
              </a:spcAft>
              <a:buClr>
                <a:srgbClr val="000000"/>
              </a:buClr>
              <a:buSzPts val="1600"/>
              <a:buNone/>
              <a:defRPr sz="1600">
                <a:solidFill>
                  <a:srgbClr val="000000"/>
                </a:solidFill>
              </a:defRPr>
            </a:lvl7pPr>
            <a:lvl8pPr lvl="7" rtl="0">
              <a:spcBef>
                <a:spcPts val="0"/>
              </a:spcBef>
              <a:spcAft>
                <a:spcPts val="0"/>
              </a:spcAft>
              <a:buClr>
                <a:srgbClr val="000000"/>
              </a:buClr>
              <a:buSzPts val="1600"/>
              <a:buNone/>
              <a:defRPr sz="1600">
                <a:solidFill>
                  <a:srgbClr val="000000"/>
                </a:solidFill>
              </a:defRPr>
            </a:lvl8pPr>
            <a:lvl9pPr lvl="8" rtl="0">
              <a:spcBef>
                <a:spcPts val="0"/>
              </a:spcBef>
              <a:spcAft>
                <a:spcPts val="0"/>
              </a:spcAft>
              <a:buClr>
                <a:srgbClr val="000000"/>
              </a:buClr>
              <a:buSzPts val="1600"/>
              <a:buNone/>
              <a:defRPr sz="1600">
                <a:solidFill>
                  <a:srgbClr val="000000"/>
                </a:solidFill>
              </a:defRPr>
            </a:lvl9pPr>
          </a:lstStyle>
          <a:p>
            <a:endParaRPr/>
          </a:p>
        </p:txBody>
      </p:sp>
      <p:sp>
        <p:nvSpPr>
          <p:cNvPr id="165" name="Google Shape;165;p34"/>
          <p:cNvSpPr txBox="1">
            <a:spLocks noGrp="1"/>
          </p:cNvSpPr>
          <p:nvPr>
            <p:ph type="subTitle" idx="1"/>
          </p:nvPr>
        </p:nvSpPr>
        <p:spPr>
          <a:xfrm>
            <a:off x="2269044" y="2064316"/>
            <a:ext cx="1826400" cy="36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166" name="Google Shape;166;p34"/>
          <p:cNvSpPr txBox="1">
            <a:spLocks noGrp="1"/>
          </p:cNvSpPr>
          <p:nvPr>
            <p:ph type="ctrTitle" idx="3"/>
          </p:nvPr>
        </p:nvSpPr>
        <p:spPr>
          <a:xfrm>
            <a:off x="4747031" y="1602843"/>
            <a:ext cx="24294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600"/>
              <a:buNone/>
              <a:defRPr sz="1600"/>
            </a:lvl1pPr>
            <a:lvl2pPr lvl="1" algn="r" rtl="0">
              <a:spcBef>
                <a:spcPts val="0"/>
              </a:spcBef>
              <a:spcAft>
                <a:spcPts val="0"/>
              </a:spcAft>
              <a:buClr>
                <a:srgbClr val="000000"/>
              </a:buClr>
              <a:buSzPts val="1600"/>
              <a:buNone/>
              <a:defRPr sz="1600">
                <a:solidFill>
                  <a:srgbClr val="000000"/>
                </a:solidFill>
              </a:defRPr>
            </a:lvl2pPr>
            <a:lvl3pPr lvl="2" algn="r" rtl="0">
              <a:spcBef>
                <a:spcPts val="0"/>
              </a:spcBef>
              <a:spcAft>
                <a:spcPts val="0"/>
              </a:spcAft>
              <a:buClr>
                <a:srgbClr val="000000"/>
              </a:buClr>
              <a:buSzPts val="1600"/>
              <a:buNone/>
              <a:defRPr sz="1600">
                <a:solidFill>
                  <a:srgbClr val="000000"/>
                </a:solidFill>
              </a:defRPr>
            </a:lvl3pPr>
            <a:lvl4pPr lvl="3" algn="r" rtl="0">
              <a:spcBef>
                <a:spcPts val="0"/>
              </a:spcBef>
              <a:spcAft>
                <a:spcPts val="0"/>
              </a:spcAft>
              <a:buClr>
                <a:srgbClr val="000000"/>
              </a:buClr>
              <a:buSzPts val="1600"/>
              <a:buNone/>
              <a:defRPr sz="1600">
                <a:solidFill>
                  <a:srgbClr val="000000"/>
                </a:solidFill>
              </a:defRPr>
            </a:lvl4pPr>
            <a:lvl5pPr lvl="4" algn="r" rtl="0">
              <a:spcBef>
                <a:spcPts val="0"/>
              </a:spcBef>
              <a:spcAft>
                <a:spcPts val="0"/>
              </a:spcAft>
              <a:buClr>
                <a:srgbClr val="000000"/>
              </a:buClr>
              <a:buSzPts val="1600"/>
              <a:buNone/>
              <a:defRPr sz="1600">
                <a:solidFill>
                  <a:srgbClr val="000000"/>
                </a:solidFill>
              </a:defRPr>
            </a:lvl5pPr>
            <a:lvl6pPr lvl="5" algn="r" rtl="0">
              <a:spcBef>
                <a:spcPts val="0"/>
              </a:spcBef>
              <a:spcAft>
                <a:spcPts val="0"/>
              </a:spcAft>
              <a:buClr>
                <a:srgbClr val="000000"/>
              </a:buClr>
              <a:buSzPts val="1600"/>
              <a:buNone/>
              <a:defRPr sz="1600">
                <a:solidFill>
                  <a:srgbClr val="000000"/>
                </a:solidFill>
              </a:defRPr>
            </a:lvl6pPr>
            <a:lvl7pPr lvl="6" algn="r" rtl="0">
              <a:spcBef>
                <a:spcPts val="0"/>
              </a:spcBef>
              <a:spcAft>
                <a:spcPts val="0"/>
              </a:spcAft>
              <a:buClr>
                <a:srgbClr val="000000"/>
              </a:buClr>
              <a:buSzPts val="1600"/>
              <a:buNone/>
              <a:defRPr sz="1600">
                <a:solidFill>
                  <a:srgbClr val="000000"/>
                </a:solidFill>
              </a:defRPr>
            </a:lvl7pPr>
            <a:lvl8pPr lvl="7" algn="r" rtl="0">
              <a:spcBef>
                <a:spcPts val="0"/>
              </a:spcBef>
              <a:spcAft>
                <a:spcPts val="0"/>
              </a:spcAft>
              <a:buClr>
                <a:srgbClr val="000000"/>
              </a:buClr>
              <a:buSzPts val="1600"/>
              <a:buNone/>
              <a:defRPr sz="1600">
                <a:solidFill>
                  <a:srgbClr val="000000"/>
                </a:solidFill>
              </a:defRPr>
            </a:lvl8pPr>
            <a:lvl9pPr lvl="8" algn="r" rtl="0">
              <a:spcBef>
                <a:spcPts val="0"/>
              </a:spcBef>
              <a:spcAft>
                <a:spcPts val="0"/>
              </a:spcAft>
              <a:buClr>
                <a:srgbClr val="000000"/>
              </a:buClr>
              <a:buSzPts val="1600"/>
              <a:buNone/>
              <a:defRPr sz="1600">
                <a:solidFill>
                  <a:srgbClr val="000000"/>
                </a:solidFill>
              </a:defRPr>
            </a:lvl9pPr>
          </a:lstStyle>
          <a:p>
            <a:endParaRPr/>
          </a:p>
        </p:txBody>
      </p:sp>
      <p:sp>
        <p:nvSpPr>
          <p:cNvPr id="167" name="Google Shape;167;p34"/>
          <p:cNvSpPr txBox="1">
            <a:spLocks noGrp="1"/>
          </p:cNvSpPr>
          <p:nvPr>
            <p:ph type="subTitle" idx="4"/>
          </p:nvPr>
        </p:nvSpPr>
        <p:spPr>
          <a:xfrm>
            <a:off x="5048531" y="2064313"/>
            <a:ext cx="1826400" cy="36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atin typeface="Open Sans Light"/>
                <a:ea typeface="Open Sans Light"/>
                <a:cs typeface="Open Sans Light"/>
                <a:sym typeface="Open Sans Light"/>
              </a:defRPr>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68" name="Google Shape;168;p34"/>
          <p:cNvSpPr txBox="1">
            <a:spLocks noGrp="1"/>
          </p:cNvSpPr>
          <p:nvPr>
            <p:ph type="ctrTitle" idx="5"/>
          </p:nvPr>
        </p:nvSpPr>
        <p:spPr>
          <a:xfrm>
            <a:off x="1967544" y="3229976"/>
            <a:ext cx="24294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600"/>
              <a:buNone/>
              <a:defRPr sz="1600"/>
            </a:lvl1pPr>
            <a:lvl2pPr lvl="1" rtl="0">
              <a:spcBef>
                <a:spcPts val="0"/>
              </a:spcBef>
              <a:spcAft>
                <a:spcPts val="0"/>
              </a:spcAft>
              <a:buClr>
                <a:srgbClr val="000000"/>
              </a:buClr>
              <a:buSzPts val="1600"/>
              <a:buNone/>
              <a:defRPr sz="1600">
                <a:solidFill>
                  <a:srgbClr val="000000"/>
                </a:solidFill>
              </a:defRPr>
            </a:lvl2pPr>
            <a:lvl3pPr lvl="2" rtl="0">
              <a:spcBef>
                <a:spcPts val="0"/>
              </a:spcBef>
              <a:spcAft>
                <a:spcPts val="0"/>
              </a:spcAft>
              <a:buClr>
                <a:srgbClr val="000000"/>
              </a:buClr>
              <a:buSzPts val="1600"/>
              <a:buNone/>
              <a:defRPr sz="1600">
                <a:solidFill>
                  <a:srgbClr val="000000"/>
                </a:solidFill>
              </a:defRPr>
            </a:lvl3pPr>
            <a:lvl4pPr lvl="3" rtl="0">
              <a:spcBef>
                <a:spcPts val="0"/>
              </a:spcBef>
              <a:spcAft>
                <a:spcPts val="0"/>
              </a:spcAft>
              <a:buClr>
                <a:srgbClr val="000000"/>
              </a:buClr>
              <a:buSzPts val="1600"/>
              <a:buNone/>
              <a:defRPr sz="1600">
                <a:solidFill>
                  <a:srgbClr val="000000"/>
                </a:solidFill>
              </a:defRPr>
            </a:lvl4pPr>
            <a:lvl5pPr lvl="4" rtl="0">
              <a:spcBef>
                <a:spcPts val="0"/>
              </a:spcBef>
              <a:spcAft>
                <a:spcPts val="0"/>
              </a:spcAft>
              <a:buClr>
                <a:srgbClr val="000000"/>
              </a:buClr>
              <a:buSzPts val="1600"/>
              <a:buNone/>
              <a:defRPr sz="1600">
                <a:solidFill>
                  <a:srgbClr val="000000"/>
                </a:solidFill>
              </a:defRPr>
            </a:lvl5pPr>
            <a:lvl6pPr lvl="5" rtl="0">
              <a:spcBef>
                <a:spcPts val="0"/>
              </a:spcBef>
              <a:spcAft>
                <a:spcPts val="0"/>
              </a:spcAft>
              <a:buClr>
                <a:srgbClr val="000000"/>
              </a:buClr>
              <a:buSzPts val="1600"/>
              <a:buNone/>
              <a:defRPr sz="1600">
                <a:solidFill>
                  <a:srgbClr val="000000"/>
                </a:solidFill>
              </a:defRPr>
            </a:lvl6pPr>
            <a:lvl7pPr lvl="6" rtl="0">
              <a:spcBef>
                <a:spcPts val="0"/>
              </a:spcBef>
              <a:spcAft>
                <a:spcPts val="0"/>
              </a:spcAft>
              <a:buClr>
                <a:srgbClr val="000000"/>
              </a:buClr>
              <a:buSzPts val="1600"/>
              <a:buNone/>
              <a:defRPr sz="1600">
                <a:solidFill>
                  <a:srgbClr val="000000"/>
                </a:solidFill>
              </a:defRPr>
            </a:lvl7pPr>
            <a:lvl8pPr lvl="7" rtl="0">
              <a:spcBef>
                <a:spcPts val="0"/>
              </a:spcBef>
              <a:spcAft>
                <a:spcPts val="0"/>
              </a:spcAft>
              <a:buClr>
                <a:srgbClr val="000000"/>
              </a:buClr>
              <a:buSzPts val="1600"/>
              <a:buNone/>
              <a:defRPr sz="1600">
                <a:solidFill>
                  <a:srgbClr val="000000"/>
                </a:solidFill>
              </a:defRPr>
            </a:lvl8pPr>
            <a:lvl9pPr lvl="8" rtl="0">
              <a:spcBef>
                <a:spcPts val="0"/>
              </a:spcBef>
              <a:spcAft>
                <a:spcPts val="0"/>
              </a:spcAft>
              <a:buClr>
                <a:srgbClr val="000000"/>
              </a:buClr>
              <a:buSzPts val="1600"/>
              <a:buNone/>
              <a:defRPr sz="1600">
                <a:solidFill>
                  <a:srgbClr val="000000"/>
                </a:solidFill>
              </a:defRPr>
            </a:lvl9pPr>
          </a:lstStyle>
          <a:p>
            <a:endParaRPr/>
          </a:p>
        </p:txBody>
      </p:sp>
      <p:sp>
        <p:nvSpPr>
          <p:cNvPr id="169" name="Google Shape;169;p34"/>
          <p:cNvSpPr txBox="1">
            <a:spLocks noGrp="1"/>
          </p:cNvSpPr>
          <p:nvPr>
            <p:ph type="subTitle" idx="6"/>
          </p:nvPr>
        </p:nvSpPr>
        <p:spPr>
          <a:xfrm>
            <a:off x="2269044" y="3691450"/>
            <a:ext cx="1826400" cy="36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170" name="Google Shape;170;p34"/>
          <p:cNvSpPr txBox="1">
            <a:spLocks noGrp="1"/>
          </p:cNvSpPr>
          <p:nvPr>
            <p:ph type="ctrTitle" idx="7"/>
          </p:nvPr>
        </p:nvSpPr>
        <p:spPr>
          <a:xfrm>
            <a:off x="4747031" y="3247354"/>
            <a:ext cx="24294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600"/>
              <a:buNone/>
              <a:defRPr sz="1600"/>
            </a:lvl1pPr>
            <a:lvl2pPr lvl="1" algn="r" rtl="0">
              <a:spcBef>
                <a:spcPts val="0"/>
              </a:spcBef>
              <a:spcAft>
                <a:spcPts val="0"/>
              </a:spcAft>
              <a:buClr>
                <a:srgbClr val="000000"/>
              </a:buClr>
              <a:buSzPts val="1600"/>
              <a:buNone/>
              <a:defRPr sz="1600">
                <a:solidFill>
                  <a:srgbClr val="000000"/>
                </a:solidFill>
              </a:defRPr>
            </a:lvl2pPr>
            <a:lvl3pPr lvl="2" algn="r" rtl="0">
              <a:spcBef>
                <a:spcPts val="0"/>
              </a:spcBef>
              <a:spcAft>
                <a:spcPts val="0"/>
              </a:spcAft>
              <a:buClr>
                <a:srgbClr val="000000"/>
              </a:buClr>
              <a:buSzPts val="1600"/>
              <a:buNone/>
              <a:defRPr sz="1600">
                <a:solidFill>
                  <a:srgbClr val="000000"/>
                </a:solidFill>
              </a:defRPr>
            </a:lvl3pPr>
            <a:lvl4pPr lvl="3" algn="r" rtl="0">
              <a:spcBef>
                <a:spcPts val="0"/>
              </a:spcBef>
              <a:spcAft>
                <a:spcPts val="0"/>
              </a:spcAft>
              <a:buClr>
                <a:srgbClr val="000000"/>
              </a:buClr>
              <a:buSzPts val="1600"/>
              <a:buNone/>
              <a:defRPr sz="1600">
                <a:solidFill>
                  <a:srgbClr val="000000"/>
                </a:solidFill>
              </a:defRPr>
            </a:lvl4pPr>
            <a:lvl5pPr lvl="4" algn="r" rtl="0">
              <a:spcBef>
                <a:spcPts val="0"/>
              </a:spcBef>
              <a:spcAft>
                <a:spcPts val="0"/>
              </a:spcAft>
              <a:buClr>
                <a:srgbClr val="000000"/>
              </a:buClr>
              <a:buSzPts val="1600"/>
              <a:buNone/>
              <a:defRPr sz="1600">
                <a:solidFill>
                  <a:srgbClr val="000000"/>
                </a:solidFill>
              </a:defRPr>
            </a:lvl5pPr>
            <a:lvl6pPr lvl="5" algn="r" rtl="0">
              <a:spcBef>
                <a:spcPts val="0"/>
              </a:spcBef>
              <a:spcAft>
                <a:spcPts val="0"/>
              </a:spcAft>
              <a:buClr>
                <a:srgbClr val="000000"/>
              </a:buClr>
              <a:buSzPts val="1600"/>
              <a:buNone/>
              <a:defRPr sz="1600">
                <a:solidFill>
                  <a:srgbClr val="000000"/>
                </a:solidFill>
              </a:defRPr>
            </a:lvl6pPr>
            <a:lvl7pPr lvl="6" algn="r" rtl="0">
              <a:spcBef>
                <a:spcPts val="0"/>
              </a:spcBef>
              <a:spcAft>
                <a:spcPts val="0"/>
              </a:spcAft>
              <a:buClr>
                <a:srgbClr val="000000"/>
              </a:buClr>
              <a:buSzPts val="1600"/>
              <a:buNone/>
              <a:defRPr sz="1600">
                <a:solidFill>
                  <a:srgbClr val="000000"/>
                </a:solidFill>
              </a:defRPr>
            </a:lvl7pPr>
            <a:lvl8pPr lvl="7" algn="r" rtl="0">
              <a:spcBef>
                <a:spcPts val="0"/>
              </a:spcBef>
              <a:spcAft>
                <a:spcPts val="0"/>
              </a:spcAft>
              <a:buClr>
                <a:srgbClr val="000000"/>
              </a:buClr>
              <a:buSzPts val="1600"/>
              <a:buNone/>
              <a:defRPr sz="1600">
                <a:solidFill>
                  <a:srgbClr val="000000"/>
                </a:solidFill>
              </a:defRPr>
            </a:lvl8pPr>
            <a:lvl9pPr lvl="8" algn="r" rtl="0">
              <a:spcBef>
                <a:spcPts val="0"/>
              </a:spcBef>
              <a:spcAft>
                <a:spcPts val="0"/>
              </a:spcAft>
              <a:buClr>
                <a:srgbClr val="000000"/>
              </a:buClr>
              <a:buSzPts val="1600"/>
              <a:buNone/>
              <a:defRPr sz="1600">
                <a:solidFill>
                  <a:srgbClr val="000000"/>
                </a:solidFill>
              </a:defRPr>
            </a:lvl9pPr>
          </a:lstStyle>
          <a:p>
            <a:endParaRPr/>
          </a:p>
        </p:txBody>
      </p:sp>
      <p:sp>
        <p:nvSpPr>
          <p:cNvPr id="171" name="Google Shape;171;p34"/>
          <p:cNvSpPr txBox="1">
            <a:spLocks noGrp="1"/>
          </p:cNvSpPr>
          <p:nvPr>
            <p:ph type="subTitle" idx="8"/>
          </p:nvPr>
        </p:nvSpPr>
        <p:spPr>
          <a:xfrm>
            <a:off x="5048531" y="3708824"/>
            <a:ext cx="1826400" cy="36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atin typeface="Open Sans Light"/>
                <a:ea typeface="Open Sans Light"/>
                <a:cs typeface="Open Sans Light"/>
                <a:sym typeface="Open Sans Light"/>
              </a:defRPr>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four columns 1">
  <p:cSld name="CUSTOM_5_1">
    <p:bg>
      <p:bgPr>
        <a:solidFill>
          <a:schemeClr val="dk1"/>
        </a:solidFill>
        <a:effectLst/>
      </p:bgPr>
    </p:bg>
    <p:spTree>
      <p:nvGrpSpPr>
        <p:cNvPr id="1" name="Shape 172"/>
        <p:cNvGrpSpPr/>
        <p:nvPr/>
      </p:nvGrpSpPr>
      <p:grpSpPr>
        <a:xfrm>
          <a:off x="0" y="0"/>
          <a:ext cx="0" cy="0"/>
          <a:chOff x="0" y="0"/>
          <a:chExt cx="0" cy="0"/>
        </a:xfrm>
      </p:grpSpPr>
      <p:sp>
        <p:nvSpPr>
          <p:cNvPr id="173" name="Google Shape;173;p35"/>
          <p:cNvSpPr txBox="1">
            <a:spLocks noGrp="1"/>
          </p:cNvSpPr>
          <p:nvPr>
            <p:ph type="ctrTitle"/>
          </p:nvPr>
        </p:nvSpPr>
        <p:spPr>
          <a:xfrm>
            <a:off x="723600" y="470625"/>
            <a:ext cx="17070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74" name="Google Shape;174;p35"/>
          <p:cNvSpPr txBox="1">
            <a:spLocks noGrp="1"/>
          </p:cNvSpPr>
          <p:nvPr>
            <p:ph type="ctrTitle" idx="2"/>
          </p:nvPr>
        </p:nvSpPr>
        <p:spPr>
          <a:xfrm>
            <a:off x="1610575" y="1611625"/>
            <a:ext cx="1853100" cy="314700"/>
          </a:xfrm>
          <a:prstGeom prst="rect">
            <a:avLst/>
          </a:prstGeom>
          <a:ln>
            <a:noFill/>
          </a:ln>
        </p:spPr>
        <p:txBody>
          <a:bodyPr spcFirstLastPara="1" wrap="square" lIns="91425" tIns="91425" rIns="91425" bIns="91425" anchor="t" anchorCtr="0">
            <a:noAutofit/>
          </a:bodyPr>
          <a:lstStyle>
            <a:lvl1pPr lvl="0" algn="r" rtl="0">
              <a:spcBef>
                <a:spcPts val="0"/>
              </a:spcBef>
              <a:spcAft>
                <a:spcPts val="0"/>
              </a:spcAft>
              <a:buSzPts val="1600"/>
              <a:buNone/>
              <a:defRPr sz="1400"/>
            </a:lvl1pPr>
            <a:lvl2pPr lvl="1" algn="r" rtl="0">
              <a:spcBef>
                <a:spcPts val="0"/>
              </a:spcBef>
              <a:spcAft>
                <a:spcPts val="0"/>
              </a:spcAft>
              <a:buSzPts val="1600"/>
              <a:buNone/>
              <a:defRPr sz="1600"/>
            </a:lvl2pPr>
            <a:lvl3pPr lvl="2" algn="r" rtl="0">
              <a:spcBef>
                <a:spcPts val="0"/>
              </a:spcBef>
              <a:spcAft>
                <a:spcPts val="0"/>
              </a:spcAft>
              <a:buSzPts val="1600"/>
              <a:buNone/>
              <a:defRPr sz="1600"/>
            </a:lvl3pPr>
            <a:lvl4pPr lvl="3" algn="r" rtl="0">
              <a:spcBef>
                <a:spcPts val="0"/>
              </a:spcBef>
              <a:spcAft>
                <a:spcPts val="0"/>
              </a:spcAft>
              <a:buSzPts val="1600"/>
              <a:buNone/>
              <a:defRPr sz="1600"/>
            </a:lvl4pPr>
            <a:lvl5pPr lvl="4" algn="r" rtl="0">
              <a:spcBef>
                <a:spcPts val="0"/>
              </a:spcBef>
              <a:spcAft>
                <a:spcPts val="0"/>
              </a:spcAft>
              <a:buSzPts val="1600"/>
              <a:buNone/>
              <a:defRPr sz="1600"/>
            </a:lvl5pPr>
            <a:lvl6pPr lvl="5" algn="r" rtl="0">
              <a:spcBef>
                <a:spcPts val="0"/>
              </a:spcBef>
              <a:spcAft>
                <a:spcPts val="0"/>
              </a:spcAft>
              <a:buSzPts val="1600"/>
              <a:buNone/>
              <a:defRPr sz="1600"/>
            </a:lvl6pPr>
            <a:lvl7pPr lvl="6" algn="r" rtl="0">
              <a:spcBef>
                <a:spcPts val="0"/>
              </a:spcBef>
              <a:spcAft>
                <a:spcPts val="0"/>
              </a:spcAft>
              <a:buSzPts val="1600"/>
              <a:buNone/>
              <a:defRPr sz="1600"/>
            </a:lvl7pPr>
            <a:lvl8pPr lvl="7" algn="r" rtl="0">
              <a:spcBef>
                <a:spcPts val="0"/>
              </a:spcBef>
              <a:spcAft>
                <a:spcPts val="0"/>
              </a:spcAft>
              <a:buSzPts val="1600"/>
              <a:buNone/>
              <a:defRPr sz="1600"/>
            </a:lvl8pPr>
            <a:lvl9pPr lvl="8" algn="r" rtl="0">
              <a:spcBef>
                <a:spcPts val="0"/>
              </a:spcBef>
              <a:spcAft>
                <a:spcPts val="0"/>
              </a:spcAft>
              <a:buSzPts val="1600"/>
              <a:buNone/>
              <a:defRPr sz="1600"/>
            </a:lvl9pPr>
          </a:lstStyle>
          <a:p>
            <a:endParaRPr/>
          </a:p>
        </p:txBody>
      </p:sp>
      <p:sp>
        <p:nvSpPr>
          <p:cNvPr id="175" name="Google Shape;175;p35"/>
          <p:cNvSpPr txBox="1">
            <a:spLocks noGrp="1"/>
          </p:cNvSpPr>
          <p:nvPr>
            <p:ph type="ctrTitle" idx="3"/>
          </p:nvPr>
        </p:nvSpPr>
        <p:spPr>
          <a:xfrm>
            <a:off x="5707025" y="1613761"/>
            <a:ext cx="1853100" cy="314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600"/>
              <a:buNone/>
              <a:defRPr sz="14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a:endParaRPr/>
          </a:p>
        </p:txBody>
      </p:sp>
      <p:sp>
        <p:nvSpPr>
          <p:cNvPr id="176" name="Google Shape;176;p35"/>
          <p:cNvSpPr txBox="1">
            <a:spLocks noGrp="1"/>
          </p:cNvSpPr>
          <p:nvPr>
            <p:ph type="ctrTitle" idx="4"/>
          </p:nvPr>
        </p:nvSpPr>
        <p:spPr>
          <a:xfrm>
            <a:off x="1610575" y="3135908"/>
            <a:ext cx="1853100" cy="314700"/>
          </a:xfrm>
          <a:prstGeom prst="rect">
            <a:avLst/>
          </a:prstGeom>
          <a:ln>
            <a:noFill/>
          </a:ln>
        </p:spPr>
        <p:txBody>
          <a:bodyPr spcFirstLastPara="1" wrap="square" lIns="91425" tIns="91425" rIns="91425" bIns="91425" anchor="t" anchorCtr="0">
            <a:noAutofit/>
          </a:bodyPr>
          <a:lstStyle>
            <a:lvl1pPr lvl="0" algn="r" rtl="0">
              <a:spcBef>
                <a:spcPts val="0"/>
              </a:spcBef>
              <a:spcAft>
                <a:spcPts val="0"/>
              </a:spcAft>
              <a:buSzPts val="1600"/>
              <a:buNone/>
              <a:defRPr sz="1400"/>
            </a:lvl1pPr>
            <a:lvl2pPr lvl="1" algn="r" rtl="0">
              <a:spcBef>
                <a:spcPts val="0"/>
              </a:spcBef>
              <a:spcAft>
                <a:spcPts val="0"/>
              </a:spcAft>
              <a:buSzPts val="1600"/>
              <a:buNone/>
              <a:defRPr sz="1600"/>
            </a:lvl2pPr>
            <a:lvl3pPr lvl="2" algn="r" rtl="0">
              <a:spcBef>
                <a:spcPts val="0"/>
              </a:spcBef>
              <a:spcAft>
                <a:spcPts val="0"/>
              </a:spcAft>
              <a:buSzPts val="1600"/>
              <a:buNone/>
              <a:defRPr sz="1600"/>
            </a:lvl3pPr>
            <a:lvl4pPr lvl="3" algn="r" rtl="0">
              <a:spcBef>
                <a:spcPts val="0"/>
              </a:spcBef>
              <a:spcAft>
                <a:spcPts val="0"/>
              </a:spcAft>
              <a:buSzPts val="1600"/>
              <a:buNone/>
              <a:defRPr sz="1600"/>
            </a:lvl4pPr>
            <a:lvl5pPr lvl="4" algn="r" rtl="0">
              <a:spcBef>
                <a:spcPts val="0"/>
              </a:spcBef>
              <a:spcAft>
                <a:spcPts val="0"/>
              </a:spcAft>
              <a:buSzPts val="1600"/>
              <a:buNone/>
              <a:defRPr sz="1600"/>
            </a:lvl5pPr>
            <a:lvl6pPr lvl="5" algn="r" rtl="0">
              <a:spcBef>
                <a:spcPts val="0"/>
              </a:spcBef>
              <a:spcAft>
                <a:spcPts val="0"/>
              </a:spcAft>
              <a:buSzPts val="1600"/>
              <a:buNone/>
              <a:defRPr sz="1600"/>
            </a:lvl6pPr>
            <a:lvl7pPr lvl="6" algn="r" rtl="0">
              <a:spcBef>
                <a:spcPts val="0"/>
              </a:spcBef>
              <a:spcAft>
                <a:spcPts val="0"/>
              </a:spcAft>
              <a:buSzPts val="1600"/>
              <a:buNone/>
              <a:defRPr sz="1600"/>
            </a:lvl7pPr>
            <a:lvl8pPr lvl="7" algn="r" rtl="0">
              <a:spcBef>
                <a:spcPts val="0"/>
              </a:spcBef>
              <a:spcAft>
                <a:spcPts val="0"/>
              </a:spcAft>
              <a:buSzPts val="1600"/>
              <a:buNone/>
              <a:defRPr sz="1600"/>
            </a:lvl8pPr>
            <a:lvl9pPr lvl="8" algn="r" rtl="0">
              <a:spcBef>
                <a:spcPts val="0"/>
              </a:spcBef>
              <a:spcAft>
                <a:spcPts val="0"/>
              </a:spcAft>
              <a:buSzPts val="1600"/>
              <a:buNone/>
              <a:defRPr sz="1600"/>
            </a:lvl9pPr>
          </a:lstStyle>
          <a:p>
            <a:endParaRPr/>
          </a:p>
        </p:txBody>
      </p:sp>
      <p:sp>
        <p:nvSpPr>
          <p:cNvPr id="177" name="Google Shape;177;p35"/>
          <p:cNvSpPr txBox="1">
            <a:spLocks noGrp="1"/>
          </p:cNvSpPr>
          <p:nvPr>
            <p:ph type="ctrTitle" idx="5"/>
          </p:nvPr>
        </p:nvSpPr>
        <p:spPr>
          <a:xfrm>
            <a:off x="5707025" y="3144067"/>
            <a:ext cx="1853100" cy="314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600"/>
              <a:buNone/>
              <a:defRPr sz="14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a:endParaRPr/>
          </a:p>
        </p:txBody>
      </p:sp>
      <p:sp>
        <p:nvSpPr>
          <p:cNvPr id="178" name="Google Shape;178;p35"/>
          <p:cNvSpPr txBox="1">
            <a:spLocks noGrp="1"/>
          </p:cNvSpPr>
          <p:nvPr>
            <p:ph type="subTitle" idx="1"/>
          </p:nvPr>
        </p:nvSpPr>
        <p:spPr>
          <a:xfrm>
            <a:off x="5707025" y="3431480"/>
            <a:ext cx="1853100" cy="3678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000"/>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179" name="Google Shape;179;p35"/>
          <p:cNvSpPr txBox="1">
            <a:spLocks noGrp="1"/>
          </p:cNvSpPr>
          <p:nvPr>
            <p:ph type="subTitle" idx="6"/>
          </p:nvPr>
        </p:nvSpPr>
        <p:spPr>
          <a:xfrm>
            <a:off x="1610575" y="1904875"/>
            <a:ext cx="1853100" cy="367800"/>
          </a:xfrm>
          <a:prstGeom prst="rect">
            <a:avLst/>
          </a:prstGeom>
          <a:ln>
            <a:noFill/>
          </a:ln>
        </p:spPr>
        <p:txBody>
          <a:bodyPr spcFirstLastPara="1" wrap="square" lIns="91425" tIns="91425" rIns="91425" bIns="91425" anchor="t" anchorCtr="0">
            <a:noAutofit/>
          </a:bodyPr>
          <a:lstStyle>
            <a:lvl1pPr lvl="0" algn="r" rtl="0">
              <a:spcBef>
                <a:spcPts val="0"/>
              </a:spcBef>
              <a:spcAft>
                <a:spcPts val="0"/>
              </a:spcAft>
              <a:buSzPts val="1000"/>
              <a:buNone/>
              <a:defRPr sz="1000">
                <a:latin typeface="Open Sans Light"/>
                <a:ea typeface="Open Sans Light"/>
                <a:cs typeface="Open Sans Light"/>
                <a:sym typeface="Open Sans Light"/>
              </a:defRPr>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80" name="Google Shape;180;p35"/>
          <p:cNvSpPr txBox="1">
            <a:spLocks noGrp="1"/>
          </p:cNvSpPr>
          <p:nvPr>
            <p:ph type="subTitle" idx="7"/>
          </p:nvPr>
        </p:nvSpPr>
        <p:spPr>
          <a:xfrm>
            <a:off x="1610575" y="3420719"/>
            <a:ext cx="1853100" cy="367800"/>
          </a:xfrm>
          <a:prstGeom prst="rect">
            <a:avLst/>
          </a:prstGeom>
          <a:ln>
            <a:noFill/>
          </a:ln>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atin typeface="Open Sans Light"/>
                <a:ea typeface="Open Sans Light"/>
                <a:cs typeface="Open Sans Light"/>
                <a:sym typeface="Open Sans Light"/>
              </a:defRPr>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81" name="Google Shape;181;p35"/>
          <p:cNvSpPr txBox="1">
            <a:spLocks noGrp="1"/>
          </p:cNvSpPr>
          <p:nvPr>
            <p:ph type="subTitle" idx="8"/>
          </p:nvPr>
        </p:nvSpPr>
        <p:spPr>
          <a:xfrm>
            <a:off x="5707025" y="1901903"/>
            <a:ext cx="1853100" cy="3678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000"/>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four columns 2">
  <p:cSld name="CUSTOM_5_1_1">
    <p:bg>
      <p:bgPr>
        <a:solidFill>
          <a:schemeClr val="dk1"/>
        </a:solidFill>
        <a:effectLst/>
      </p:bgPr>
    </p:bg>
    <p:spTree>
      <p:nvGrpSpPr>
        <p:cNvPr id="1" name="Shape 182"/>
        <p:cNvGrpSpPr/>
        <p:nvPr/>
      </p:nvGrpSpPr>
      <p:grpSpPr>
        <a:xfrm>
          <a:off x="0" y="0"/>
          <a:ext cx="0" cy="0"/>
          <a:chOff x="0" y="0"/>
          <a:chExt cx="0" cy="0"/>
        </a:xfrm>
      </p:grpSpPr>
      <p:sp>
        <p:nvSpPr>
          <p:cNvPr id="183" name="Google Shape;183;p36"/>
          <p:cNvSpPr txBox="1">
            <a:spLocks noGrp="1"/>
          </p:cNvSpPr>
          <p:nvPr>
            <p:ph type="ctrTitle"/>
          </p:nvPr>
        </p:nvSpPr>
        <p:spPr>
          <a:xfrm>
            <a:off x="723600" y="470625"/>
            <a:ext cx="1707000" cy="7059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84" name="Google Shape;184;p36"/>
          <p:cNvSpPr txBox="1">
            <a:spLocks noGrp="1"/>
          </p:cNvSpPr>
          <p:nvPr>
            <p:ph type="ctrTitle" idx="2"/>
          </p:nvPr>
        </p:nvSpPr>
        <p:spPr>
          <a:xfrm>
            <a:off x="1627625" y="2937725"/>
            <a:ext cx="2873400" cy="3678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600"/>
              <a:buNone/>
              <a:defRPr sz="1600"/>
            </a:lvl1pPr>
            <a:lvl2pPr lvl="1" algn="r" rtl="0">
              <a:spcBef>
                <a:spcPts val="0"/>
              </a:spcBef>
              <a:spcAft>
                <a:spcPts val="0"/>
              </a:spcAft>
              <a:buSzPts val="1600"/>
              <a:buNone/>
              <a:defRPr sz="1600"/>
            </a:lvl2pPr>
            <a:lvl3pPr lvl="2" algn="r" rtl="0">
              <a:spcBef>
                <a:spcPts val="0"/>
              </a:spcBef>
              <a:spcAft>
                <a:spcPts val="0"/>
              </a:spcAft>
              <a:buSzPts val="1600"/>
              <a:buNone/>
              <a:defRPr sz="1600"/>
            </a:lvl3pPr>
            <a:lvl4pPr lvl="3" algn="r" rtl="0">
              <a:spcBef>
                <a:spcPts val="0"/>
              </a:spcBef>
              <a:spcAft>
                <a:spcPts val="0"/>
              </a:spcAft>
              <a:buSzPts val="1600"/>
              <a:buNone/>
              <a:defRPr sz="1600"/>
            </a:lvl4pPr>
            <a:lvl5pPr lvl="4" algn="r" rtl="0">
              <a:spcBef>
                <a:spcPts val="0"/>
              </a:spcBef>
              <a:spcAft>
                <a:spcPts val="0"/>
              </a:spcAft>
              <a:buSzPts val="1600"/>
              <a:buNone/>
              <a:defRPr sz="1600"/>
            </a:lvl5pPr>
            <a:lvl6pPr lvl="5" algn="r" rtl="0">
              <a:spcBef>
                <a:spcPts val="0"/>
              </a:spcBef>
              <a:spcAft>
                <a:spcPts val="0"/>
              </a:spcAft>
              <a:buSzPts val="1600"/>
              <a:buNone/>
              <a:defRPr sz="1600"/>
            </a:lvl6pPr>
            <a:lvl7pPr lvl="6" algn="r" rtl="0">
              <a:spcBef>
                <a:spcPts val="0"/>
              </a:spcBef>
              <a:spcAft>
                <a:spcPts val="0"/>
              </a:spcAft>
              <a:buSzPts val="1600"/>
              <a:buNone/>
              <a:defRPr sz="1600"/>
            </a:lvl7pPr>
            <a:lvl8pPr lvl="7" algn="r" rtl="0">
              <a:spcBef>
                <a:spcPts val="0"/>
              </a:spcBef>
              <a:spcAft>
                <a:spcPts val="0"/>
              </a:spcAft>
              <a:buSzPts val="1600"/>
              <a:buNone/>
              <a:defRPr sz="1600"/>
            </a:lvl8pPr>
            <a:lvl9pPr lvl="8" algn="r" rtl="0">
              <a:spcBef>
                <a:spcPts val="0"/>
              </a:spcBef>
              <a:spcAft>
                <a:spcPts val="0"/>
              </a:spcAft>
              <a:buSzPts val="1600"/>
              <a:buNone/>
              <a:defRPr sz="1600"/>
            </a:lvl9pPr>
          </a:lstStyle>
          <a:p>
            <a:endParaRPr/>
          </a:p>
        </p:txBody>
      </p:sp>
      <p:sp>
        <p:nvSpPr>
          <p:cNvPr id="185" name="Google Shape;185;p36"/>
          <p:cNvSpPr txBox="1">
            <a:spLocks noGrp="1"/>
          </p:cNvSpPr>
          <p:nvPr>
            <p:ph type="ctrTitle" idx="3"/>
          </p:nvPr>
        </p:nvSpPr>
        <p:spPr>
          <a:xfrm>
            <a:off x="1627625" y="1302300"/>
            <a:ext cx="2873400" cy="3678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a:endParaRPr/>
          </a:p>
        </p:txBody>
      </p:sp>
      <p:sp>
        <p:nvSpPr>
          <p:cNvPr id="186" name="Google Shape;186;p36"/>
          <p:cNvSpPr txBox="1">
            <a:spLocks noGrp="1"/>
          </p:cNvSpPr>
          <p:nvPr>
            <p:ph type="ctrTitle" idx="4"/>
          </p:nvPr>
        </p:nvSpPr>
        <p:spPr>
          <a:xfrm>
            <a:off x="1627625" y="3749525"/>
            <a:ext cx="2873400" cy="3678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600"/>
              <a:buNone/>
              <a:defRPr sz="1600"/>
            </a:lvl1pPr>
            <a:lvl2pPr lvl="1" algn="r" rtl="0">
              <a:spcBef>
                <a:spcPts val="0"/>
              </a:spcBef>
              <a:spcAft>
                <a:spcPts val="0"/>
              </a:spcAft>
              <a:buSzPts val="1600"/>
              <a:buNone/>
              <a:defRPr sz="1600"/>
            </a:lvl2pPr>
            <a:lvl3pPr lvl="2" algn="r" rtl="0">
              <a:spcBef>
                <a:spcPts val="0"/>
              </a:spcBef>
              <a:spcAft>
                <a:spcPts val="0"/>
              </a:spcAft>
              <a:buSzPts val="1600"/>
              <a:buNone/>
              <a:defRPr sz="1600"/>
            </a:lvl3pPr>
            <a:lvl4pPr lvl="3" algn="r" rtl="0">
              <a:spcBef>
                <a:spcPts val="0"/>
              </a:spcBef>
              <a:spcAft>
                <a:spcPts val="0"/>
              </a:spcAft>
              <a:buSzPts val="1600"/>
              <a:buNone/>
              <a:defRPr sz="1600"/>
            </a:lvl4pPr>
            <a:lvl5pPr lvl="4" algn="r" rtl="0">
              <a:spcBef>
                <a:spcPts val="0"/>
              </a:spcBef>
              <a:spcAft>
                <a:spcPts val="0"/>
              </a:spcAft>
              <a:buSzPts val="1600"/>
              <a:buNone/>
              <a:defRPr sz="1600"/>
            </a:lvl5pPr>
            <a:lvl6pPr lvl="5" algn="r" rtl="0">
              <a:spcBef>
                <a:spcPts val="0"/>
              </a:spcBef>
              <a:spcAft>
                <a:spcPts val="0"/>
              </a:spcAft>
              <a:buSzPts val="1600"/>
              <a:buNone/>
              <a:defRPr sz="1600"/>
            </a:lvl6pPr>
            <a:lvl7pPr lvl="6" algn="r" rtl="0">
              <a:spcBef>
                <a:spcPts val="0"/>
              </a:spcBef>
              <a:spcAft>
                <a:spcPts val="0"/>
              </a:spcAft>
              <a:buSzPts val="1600"/>
              <a:buNone/>
              <a:defRPr sz="1600"/>
            </a:lvl7pPr>
            <a:lvl8pPr lvl="7" algn="r" rtl="0">
              <a:spcBef>
                <a:spcPts val="0"/>
              </a:spcBef>
              <a:spcAft>
                <a:spcPts val="0"/>
              </a:spcAft>
              <a:buSzPts val="1600"/>
              <a:buNone/>
              <a:defRPr sz="1600"/>
            </a:lvl8pPr>
            <a:lvl9pPr lvl="8" algn="r" rtl="0">
              <a:spcBef>
                <a:spcPts val="0"/>
              </a:spcBef>
              <a:spcAft>
                <a:spcPts val="0"/>
              </a:spcAft>
              <a:buSzPts val="1600"/>
              <a:buNone/>
              <a:defRPr sz="1600"/>
            </a:lvl9pPr>
          </a:lstStyle>
          <a:p>
            <a:endParaRPr/>
          </a:p>
        </p:txBody>
      </p:sp>
      <p:sp>
        <p:nvSpPr>
          <p:cNvPr id="187" name="Google Shape;187;p36"/>
          <p:cNvSpPr txBox="1">
            <a:spLocks noGrp="1"/>
          </p:cNvSpPr>
          <p:nvPr>
            <p:ph type="ctrTitle" idx="5"/>
          </p:nvPr>
        </p:nvSpPr>
        <p:spPr>
          <a:xfrm>
            <a:off x="1627625" y="2125920"/>
            <a:ext cx="2873400" cy="3678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a:endParaRPr/>
          </a:p>
        </p:txBody>
      </p:sp>
      <p:sp>
        <p:nvSpPr>
          <p:cNvPr id="188" name="Google Shape;188;p36"/>
          <p:cNvSpPr txBox="1">
            <a:spLocks noGrp="1"/>
          </p:cNvSpPr>
          <p:nvPr>
            <p:ph type="subTitle" idx="1"/>
          </p:nvPr>
        </p:nvSpPr>
        <p:spPr>
          <a:xfrm>
            <a:off x="1627625" y="2493725"/>
            <a:ext cx="2873400" cy="444000"/>
          </a:xfrm>
          <a:prstGeom prst="rect">
            <a:avLst/>
          </a:prstGeom>
        </p:spPr>
        <p:txBody>
          <a:bodyPr spcFirstLastPara="1" wrap="square" lIns="91425" tIns="91425" rIns="91425" bIns="91425" anchor="t" anchorCtr="0">
            <a:noAutofit/>
          </a:bodyPr>
          <a:lstStyle>
            <a:lvl1pPr lvl="0" rtl="0">
              <a:spcBef>
                <a:spcPts val="0"/>
              </a:spcBef>
              <a:spcAft>
                <a:spcPts val="0"/>
              </a:spcAft>
              <a:buSzPts val="1000"/>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189" name="Google Shape;189;p36"/>
          <p:cNvSpPr txBox="1">
            <a:spLocks noGrp="1"/>
          </p:cNvSpPr>
          <p:nvPr>
            <p:ph type="subTitle" idx="6"/>
          </p:nvPr>
        </p:nvSpPr>
        <p:spPr>
          <a:xfrm>
            <a:off x="1627625" y="3305525"/>
            <a:ext cx="2873400" cy="444000"/>
          </a:xfrm>
          <a:prstGeom prst="rect">
            <a:avLst/>
          </a:prstGeom>
        </p:spPr>
        <p:txBody>
          <a:bodyPr spcFirstLastPara="1" wrap="square" lIns="91425" tIns="91425" rIns="91425" bIns="91425" anchor="t" anchorCtr="0">
            <a:noAutofit/>
          </a:bodyPr>
          <a:lstStyle>
            <a:lvl1pPr lvl="0" rtl="0">
              <a:spcBef>
                <a:spcPts val="0"/>
              </a:spcBef>
              <a:spcAft>
                <a:spcPts val="0"/>
              </a:spcAft>
              <a:buSzPts val="1000"/>
              <a:buNone/>
              <a:defRPr sz="1000">
                <a:latin typeface="Open Sans Light"/>
                <a:ea typeface="Open Sans Light"/>
                <a:cs typeface="Open Sans Light"/>
                <a:sym typeface="Open Sans Light"/>
              </a:defRPr>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90" name="Google Shape;190;p36"/>
          <p:cNvSpPr txBox="1">
            <a:spLocks noGrp="1"/>
          </p:cNvSpPr>
          <p:nvPr>
            <p:ph type="subTitle" idx="7"/>
          </p:nvPr>
        </p:nvSpPr>
        <p:spPr>
          <a:xfrm>
            <a:off x="1627625" y="4117325"/>
            <a:ext cx="2873400" cy="444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atin typeface="Open Sans Light"/>
                <a:ea typeface="Open Sans Light"/>
                <a:cs typeface="Open Sans Light"/>
                <a:sym typeface="Open Sans Light"/>
              </a:defRPr>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91" name="Google Shape;191;p36"/>
          <p:cNvSpPr txBox="1">
            <a:spLocks noGrp="1"/>
          </p:cNvSpPr>
          <p:nvPr>
            <p:ph type="subTitle" idx="8"/>
          </p:nvPr>
        </p:nvSpPr>
        <p:spPr>
          <a:xfrm>
            <a:off x="1627625" y="1681925"/>
            <a:ext cx="2873400" cy="444000"/>
          </a:xfrm>
          <a:prstGeom prst="rect">
            <a:avLst/>
          </a:prstGeom>
        </p:spPr>
        <p:txBody>
          <a:bodyPr spcFirstLastPara="1" wrap="square" lIns="91425" tIns="91425" rIns="91425" bIns="91425" anchor="t" anchorCtr="0">
            <a:noAutofit/>
          </a:bodyPr>
          <a:lstStyle>
            <a:lvl1pPr lvl="0" rtl="0">
              <a:spcBef>
                <a:spcPts val="0"/>
              </a:spcBef>
              <a:spcAft>
                <a:spcPts val="0"/>
              </a:spcAft>
              <a:buSzPts val="1000"/>
              <a:buNone/>
              <a:defRPr sz="1000">
                <a:latin typeface="Open Sans Light"/>
                <a:ea typeface="Open Sans Light"/>
                <a:cs typeface="Open Sans Light"/>
                <a:sym typeface="Open Sans Light"/>
              </a:defRPr>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four columns 4">
  <p:cSld name="CUSTOM_22">
    <p:spTree>
      <p:nvGrpSpPr>
        <p:cNvPr id="1" name="Shape 192"/>
        <p:cNvGrpSpPr/>
        <p:nvPr/>
      </p:nvGrpSpPr>
      <p:grpSpPr>
        <a:xfrm>
          <a:off x="0" y="0"/>
          <a:ext cx="0" cy="0"/>
          <a:chOff x="0" y="0"/>
          <a:chExt cx="0" cy="0"/>
        </a:xfrm>
      </p:grpSpPr>
      <p:sp>
        <p:nvSpPr>
          <p:cNvPr id="193" name="Google Shape;193;p37"/>
          <p:cNvSpPr txBox="1">
            <a:spLocks noGrp="1"/>
          </p:cNvSpPr>
          <p:nvPr>
            <p:ph type="ctrTitle"/>
          </p:nvPr>
        </p:nvSpPr>
        <p:spPr>
          <a:xfrm>
            <a:off x="6499521" y="3293191"/>
            <a:ext cx="1690800" cy="278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
              <a:buNone/>
              <a:defRPr sz="1200"/>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194" name="Google Shape;194;p37"/>
          <p:cNvSpPr txBox="1">
            <a:spLocks noGrp="1"/>
          </p:cNvSpPr>
          <p:nvPr>
            <p:ph type="subTitle" idx="1"/>
          </p:nvPr>
        </p:nvSpPr>
        <p:spPr>
          <a:xfrm>
            <a:off x="6499521" y="3568943"/>
            <a:ext cx="1690800" cy="48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195" name="Google Shape;195;p37"/>
          <p:cNvSpPr txBox="1">
            <a:spLocks noGrp="1"/>
          </p:cNvSpPr>
          <p:nvPr>
            <p:ph type="ctrTitle" idx="2"/>
          </p:nvPr>
        </p:nvSpPr>
        <p:spPr>
          <a:xfrm>
            <a:off x="975094" y="3293196"/>
            <a:ext cx="1690800" cy="278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
              <a:buNone/>
              <a:defRPr sz="1200"/>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196" name="Google Shape;196;p37"/>
          <p:cNvSpPr txBox="1">
            <a:spLocks noGrp="1"/>
          </p:cNvSpPr>
          <p:nvPr>
            <p:ph type="subTitle" idx="3"/>
          </p:nvPr>
        </p:nvSpPr>
        <p:spPr>
          <a:xfrm>
            <a:off x="975094" y="3568950"/>
            <a:ext cx="1690800" cy="48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197" name="Google Shape;197;p37"/>
          <p:cNvSpPr txBox="1">
            <a:spLocks noGrp="1"/>
          </p:cNvSpPr>
          <p:nvPr>
            <p:ph type="ctrTitle" idx="4"/>
          </p:nvPr>
        </p:nvSpPr>
        <p:spPr>
          <a:xfrm>
            <a:off x="2818426" y="3293196"/>
            <a:ext cx="1690800" cy="278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
              <a:buNone/>
              <a:defRPr sz="1200"/>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198" name="Google Shape;198;p37"/>
          <p:cNvSpPr txBox="1">
            <a:spLocks noGrp="1"/>
          </p:cNvSpPr>
          <p:nvPr>
            <p:ph type="subTitle" idx="5"/>
          </p:nvPr>
        </p:nvSpPr>
        <p:spPr>
          <a:xfrm>
            <a:off x="2818426" y="3568950"/>
            <a:ext cx="1690800" cy="48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199" name="Google Shape;199;p37"/>
          <p:cNvSpPr txBox="1">
            <a:spLocks noGrp="1"/>
          </p:cNvSpPr>
          <p:nvPr>
            <p:ph type="ctrTitle" idx="6"/>
          </p:nvPr>
        </p:nvSpPr>
        <p:spPr>
          <a:xfrm>
            <a:off x="4658972" y="3293200"/>
            <a:ext cx="1690800" cy="278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
              <a:buNone/>
              <a:defRPr sz="1200"/>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200" name="Google Shape;200;p37"/>
          <p:cNvSpPr txBox="1">
            <a:spLocks noGrp="1"/>
          </p:cNvSpPr>
          <p:nvPr>
            <p:ph type="subTitle" idx="7"/>
          </p:nvPr>
        </p:nvSpPr>
        <p:spPr>
          <a:xfrm>
            <a:off x="4658972" y="3568950"/>
            <a:ext cx="1690800" cy="48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01" name="Google Shape;201;p37"/>
          <p:cNvSpPr txBox="1">
            <a:spLocks noGrp="1"/>
          </p:cNvSpPr>
          <p:nvPr>
            <p:ph type="ctrTitle" idx="8"/>
          </p:nvPr>
        </p:nvSpPr>
        <p:spPr>
          <a:xfrm>
            <a:off x="723600" y="470625"/>
            <a:ext cx="1707000" cy="7059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five columns">
  <p:cSld name="CUSTOM_20">
    <p:spTree>
      <p:nvGrpSpPr>
        <p:cNvPr id="1" name="Shape 202"/>
        <p:cNvGrpSpPr/>
        <p:nvPr/>
      </p:nvGrpSpPr>
      <p:grpSpPr>
        <a:xfrm>
          <a:off x="0" y="0"/>
          <a:ext cx="0" cy="0"/>
          <a:chOff x="0" y="0"/>
          <a:chExt cx="0" cy="0"/>
        </a:xfrm>
      </p:grpSpPr>
      <p:sp>
        <p:nvSpPr>
          <p:cNvPr id="203" name="Google Shape;203;p38"/>
          <p:cNvSpPr txBox="1">
            <a:spLocks noGrp="1"/>
          </p:cNvSpPr>
          <p:nvPr>
            <p:ph type="title"/>
          </p:nvPr>
        </p:nvSpPr>
        <p:spPr>
          <a:xfrm>
            <a:off x="2576175" y="1911089"/>
            <a:ext cx="2081100" cy="3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sz="1400"/>
            </a:lvl1pPr>
            <a:lvl2pPr lvl="1" algn="ctr" rtl="0">
              <a:spcBef>
                <a:spcPts val="0"/>
              </a:spcBef>
              <a:spcAft>
                <a:spcPts val="0"/>
              </a:spcAft>
              <a:buSzPts val="1400"/>
              <a:buFont typeface="DM Serif Display"/>
              <a:buNone/>
              <a:defRPr sz="1400">
                <a:latin typeface="DM Serif Display"/>
                <a:ea typeface="DM Serif Display"/>
                <a:cs typeface="DM Serif Display"/>
                <a:sym typeface="DM Serif Display"/>
              </a:defRPr>
            </a:lvl2pPr>
            <a:lvl3pPr lvl="2" algn="ctr" rtl="0">
              <a:spcBef>
                <a:spcPts val="0"/>
              </a:spcBef>
              <a:spcAft>
                <a:spcPts val="0"/>
              </a:spcAft>
              <a:buSzPts val="1400"/>
              <a:buFont typeface="DM Serif Display"/>
              <a:buNone/>
              <a:defRPr sz="1400">
                <a:latin typeface="DM Serif Display"/>
                <a:ea typeface="DM Serif Display"/>
                <a:cs typeface="DM Serif Display"/>
                <a:sym typeface="DM Serif Display"/>
              </a:defRPr>
            </a:lvl3pPr>
            <a:lvl4pPr lvl="3" algn="ctr" rtl="0">
              <a:spcBef>
                <a:spcPts val="0"/>
              </a:spcBef>
              <a:spcAft>
                <a:spcPts val="0"/>
              </a:spcAft>
              <a:buSzPts val="1400"/>
              <a:buFont typeface="DM Serif Display"/>
              <a:buNone/>
              <a:defRPr sz="1400">
                <a:latin typeface="DM Serif Display"/>
                <a:ea typeface="DM Serif Display"/>
                <a:cs typeface="DM Serif Display"/>
                <a:sym typeface="DM Serif Display"/>
              </a:defRPr>
            </a:lvl4pPr>
            <a:lvl5pPr lvl="4" algn="ctr" rtl="0">
              <a:spcBef>
                <a:spcPts val="0"/>
              </a:spcBef>
              <a:spcAft>
                <a:spcPts val="0"/>
              </a:spcAft>
              <a:buSzPts val="1400"/>
              <a:buFont typeface="DM Serif Display"/>
              <a:buNone/>
              <a:defRPr sz="1400">
                <a:latin typeface="DM Serif Display"/>
                <a:ea typeface="DM Serif Display"/>
                <a:cs typeface="DM Serif Display"/>
                <a:sym typeface="DM Serif Display"/>
              </a:defRPr>
            </a:lvl5pPr>
            <a:lvl6pPr lvl="5" algn="ctr" rtl="0">
              <a:spcBef>
                <a:spcPts val="0"/>
              </a:spcBef>
              <a:spcAft>
                <a:spcPts val="0"/>
              </a:spcAft>
              <a:buSzPts val="1400"/>
              <a:buFont typeface="DM Serif Display"/>
              <a:buNone/>
              <a:defRPr sz="1400">
                <a:latin typeface="DM Serif Display"/>
                <a:ea typeface="DM Serif Display"/>
                <a:cs typeface="DM Serif Display"/>
                <a:sym typeface="DM Serif Display"/>
              </a:defRPr>
            </a:lvl6pPr>
            <a:lvl7pPr lvl="6" algn="ctr" rtl="0">
              <a:spcBef>
                <a:spcPts val="0"/>
              </a:spcBef>
              <a:spcAft>
                <a:spcPts val="0"/>
              </a:spcAft>
              <a:buSzPts val="1400"/>
              <a:buFont typeface="DM Serif Display"/>
              <a:buNone/>
              <a:defRPr sz="1400">
                <a:latin typeface="DM Serif Display"/>
                <a:ea typeface="DM Serif Display"/>
                <a:cs typeface="DM Serif Display"/>
                <a:sym typeface="DM Serif Display"/>
              </a:defRPr>
            </a:lvl7pPr>
            <a:lvl8pPr lvl="7" algn="ctr" rtl="0">
              <a:spcBef>
                <a:spcPts val="0"/>
              </a:spcBef>
              <a:spcAft>
                <a:spcPts val="0"/>
              </a:spcAft>
              <a:buSzPts val="1400"/>
              <a:buFont typeface="DM Serif Display"/>
              <a:buNone/>
              <a:defRPr sz="1400">
                <a:latin typeface="DM Serif Display"/>
                <a:ea typeface="DM Serif Display"/>
                <a:cs typeface="DM Serif Display"/>
                <a:sym typeface="DM Serif Display"/>
              </a:defRPr>
            </a:lvl8pPr>
            <a:lvl9pPr lvl="8" algn="ctr" rtl="0">
              <a:spcBef>
                <a:spcPts val="0"/>
              </a:spcBef>
              <a:spcAft>
                <a:spcPts val="0"/>
              </a:spcAft>
              <a:buSzPts val="1400"/>
              <a:buFont typeface="DM Serif Display"/>
              <a:buNone/>
              <a:defRPr sz="1400">
                <a:latin typeface="DM Serif Display"/>
                <a:ea typeface="DM Serif Display"/>
                <a:cs typeface="DM Serif Display"/>
                <a:sym typeface="DM Serif Display"/>
              </a:defRPr>
            </a:lvl9pPr>
          </a:lstStyle>
          <a:p>
            <a:endParaRPr/>
          </a:p>
        </p:txBody>
      </p:sp>
      <p:sp>
        <p:nvSpPr>
          <p:cNvPr id="204" name="Google Shape;204;p38"/>
          <p:cNvSpPr txBox="1">
            <a:spLocks noGrp="1"/>
          </p:cNvSpPr>
          <p:nvPr>
            <p:ph type="subTitle" idx="1"/>
          </p:nvPr>
        </p:nvSpPr>
        <p:spPr>
          <a:xfrm>
            <a:off x="2576172" y="2274706"/>
            <a:ext cx="2081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205" name="Google Shape;205;p38"/>
          <p:cNvSpPr txBox="1">
            <a:spLocks noGrp="1"/>
          </p:cNvSpPr>
          <p:nvPr>
            <p:ph type="title" idx="2"/>
          </p:nvPr>
        </p:nvSpPr>
        <p:spPr>
          <a:xfrm>
            <a:off x="4860080" y="1911089"/>
            <a:ext cx="2081100" cy="3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sz="1400"/>
            </a:lvl1pPr>
            <a:lvl2pPr lvl="1" algn="ctr" rtl="0">
              <a:spcBef>
                <a:spcPts val="0"/>
              </a:spcBef>
              <a:spcAft>
                <a:spcPts val="0"/>
              </a:spcAft>
              <a:buSzPts val="1400"/>
              <a:buFont typeface="DM Serif Display"/>
              <a:buNone/>
              <a:defRPr sz="1400">
                <a:latin typeface="DM Serif Display"/>
                <a:ea typeface="DM Serif Display"/>
                <a:cs typeface="DM Serif Display"/>
                <a:sym typeface="DM Serif Display"/>
              </a:defRPr>
            </a:lvl2pPr>
            <a:lvl3pPr lvl="2" algn="ctr" rtl="0">
              <a:spcBef>
                <a:spcPts val="0"/>
              </a:spcBef>
              <a:spcAft>
                <a:spcPts val="0"/>
              </a:spcAft>
              <a:buSzPts val="1400"/>
              <a:buFont typeface="DM Serif Display"/>
              <a:buNone/>
              <a:defRPr sz="1400">
                <a:latin typeface="DM Serif Display"/>
                <a:ea typeface="DM Serif Display"/>
                <a:cs typeface="DM Serif Display"/>
                <a:sym typeface="DM Serif Display"/>
              </a:defRPr>
            </a:lvl3pPr>
            <a:lvl4pPr lvl="3" algn="ctr" rtl="0">
              <a:spcBef>
                <a:spcPts val="0"/>
              </a:spcBef>
              <a:spcAft>
                <a:spcPts val="0"/>
              </a:spcAft>
              <a:buSzPts val="1400"/>
              <a:buFont typeface="DM Serif Display"/>
              <a:buNone/>
              <a:defRPr sz="1400">
                <a:latin typeface="DM Serif Display"/>
                <a:ea typeface="DM Serif Display"/>
                <a:cs typeface="DM Serif Display"/>
                <a:sym typeface="DM Serif Display"/>
              </a:defRPr>
            </a:lvl4pPr>
            <a:lvl5pPr lvl="4" algn="ctr" rtl="0">
              <a:spcBef>
                <a:spcPts val="0"/>
              </a:spcBef>
              <a:spcAft>
                <a:spcPts val="0"/>
              </a:spcAft>
              <a:buSzPts val="1400"/>
              <a:buFont typeface="DM Serif Display"/>
              <a:buNone/>
              <a:defRPr sz="1400">
                <a:latin typeface="DM Serif Display"/>
                <a:ea typeface="DM Serif Display"/>
                <a:cs typeface="DM Serif Display"/>
                <a:sym typeface="DM Serif Display"/>
              </a:defRPr>
            </a:lvl5pPr>
            <a:lvl6pPr lvl="5" algn="ctr" rtl="0">
              <a:spcBef>
                <a:spcPts val="0"/>
              </a:spcBef>
              <a:spcAft>
                <a:spcPts val="0"/>
              </a:spcAft>
              <a:buSzPts val="1400"/>
              <a:buFont typeface="DM Serif Display"/>
              <a:buNone/>
              <a:defRPr sz="1400">
                <a:latin typeface="DM Serif Display"/>
                <a:ea typeface="DM Serif Display"/>
                <a:cs typeface="DM Serif Display"/>
                <a:sym typeface="DM Serif Display"/>
              </a:defRPr>
            </a:lvl6pPr>
            <a:lvl7pPr lvl="6" algn="ctr" rtl="0">
              <a:spcBef>
                <a:spcPts val="0"/>
              </a:spcBef>
              <a:spcAft>
                <a:spcPts val="0"/>
              </a:spcAft>
              <a:buSzPts val="1400"/>
              <a:buFont typeface="DM Serif Display"/>
              <a:buNone/>
              <a:defRPr sz="1400">
                <a:latin typeface="DM Serif Display"/>
                <a:ea typeface="DM Serif Display"/>
                <a:cs typeface="DM Serif Display"/>
                <a:sym typeface="DM Serif Display"/>
              </a:defRPr>
            </a:lvl7pPr>
            <a:lvl8pPr lvl="7" algn="ctr" rtl="0">
              <a:spcBef>
                <a:spcPts val="0"/>
              </a:spcBef>
              <a:spcAft>
                <a:spcPts val="0"/>
              </a:spcAft>
              <a:buSzPts val="1400"/>
              <a:buFont typeface="DM Serif Display"/>
              <a:buNone/>
              <a:defRPr sz="1400">
                <a:latin typeface="DM Serif Display"/>
                <a:ea typeface="DM Serif Display"/>
                <a:cs typeface="DM Serif Display"/>
                <a:sym typeface="DM Serif Display"/>
              </a:defRPr>
            </a:lvl8pPr>
            <a:lvl9pPr lvl="8" algn="ctr" rtl="0">
              <a:spcBef>
                <a:spcPts val="0"/>
              </a:spcBef>
              <a:spcAft>
                <a:spcPts val="0"/>
              </a:spcAft>
              <a:buSzPts val="1400"/>
              <a:buFont typeface="DM Serif Display"/>
              <a:buNone/>
              <a:defRPr sz="1400">
                <a:latin typeface="DM Serif Display"/>
                <a:ea typeface="DM Serif Display"/>
                <a:cs typeface="DM Serif Display"/>
                <a:sym typeface="DM Serif Display"/>
              </a:defRPr>
            </a:lvl9pPr>
          </a:lstStyle>
          <a:p>
            <a:endParaRPr/>
          </a:p>
        </p:txBody>
      </p:sp>
      <p:sp>
        <p:nvSpPr>
          <p:cNvPr id="206" name="Google Shape;206;p38"/>
          <p:cNvSpPr txBox="1">
            <a:spLocks noGrp="1"/>
          </p:cNvSpPr>
          <p:nvPr>
            <p:ph type="subTitle" idx="3"/>
          </p:nvPr>
        </p:nvSpPr>
        <p:spPr>
          <a:xfrm>
            <a:off x="4860082" y="2274706"/>
            <a:ext cx="2081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207" name="Google Shape;207;p38"/>
          <p:cNvSpPr txBox="1">
            <a:spLocks noGrp="1"/>
          </p:cNvSpPr>
          <p:nvPr>
            <p:ph type="title" idx="4"/>
          </p:nvPr>
        </p:nvSpPr>
        <p:spPr>
          <a:xfrm>
            <a:off x="1431975" y="3604284"/>
            <a:ext cx="2081100" cy="3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sz="1400"/>
            </a:lvl1pPr>
            <a:lvl2pPr lvl="1" algn="ctr" rtl="0">
              <a:spcBef>
                <a:spcPts val="0"/>
              </a:spcBef>
              <a:spcAft>
                <a:spcPts val="0"/>
              </a:spcAft>
              <a:buSzPts val="1400"/>
              <a:buFont typeface="DM Serif Display"/>
              <a:buNone/>
              <a:defRPr sz="1400">
                <a:latin typeface="DM Serif Display"/>
                <a:ea typeface="DM Serif Display"/>
                <a:cs typeface="DM Serif Display"/>
                <a:sym typeface="DM Serif Display"/>
              </a:defRPr>
            </a:lvl2pPr>
            <a:lvl3pPr lvl="2" algn="ctr" rtl="0">
              <a:spcBef>
                <a:spcPts val="0"/>
              </a:spcBef>
              <a:spcAft>
                <a:spcPts val="0"/>
              </a:spcAft>
              <a:buSzPts val="1400"/>
              <a:buFont typeface="DM Serif Display"/>
              <a:buNone/>
              <a:defRPr sz="1400">
                <a:latin typeface="DM Serif Display"/>
                <a:ea typeface="DM Serif Display"/>
                <a:cs typeface="DM Serif Display"/>
                <a:sym typeface="DM Serif Display"/>
              </a:defRPr>
            </a:lvl3pPr>
            <a:lvl4pPr lvl="3" algn="ctr" rtl="0">
              <a:spcBef>
                <a:spcPts val="0"/>
              </a:spcBef>
              <a:spcAft>
                <a:spcPts val="0"/>
              </a:spcAft>
              <a:buSzPts val="1400"/>
              <a:buFont typeface="DM Serif Display"/>
              <a:buNone/>
              <a:defRPr sz="1400">
                <a:latin typeface="DM Serif Display"/>
                <a:ea typeface="DM Serif Display"/>
                <a:cs typeface="DM Serif Display"/>
                <a:sym typeface="DM Serif Display"/>
              </a:defRPr>
            </a:lvl4pPr>
            <a:lvl5pPr lvl="4" algn="ctr" rtl="0">
              <a:spcBef>
                <a:spcPts val="0"/>
              </a:spcBef>
              <a:spcAft>
                <a:spcPts val="0"/>
              </a:spcAft>
              <a:buSzPts val="1400"/>
              <a:buFont typeface="DM Serif Display"/>
              <a:buNone/>
              <a:defRPr sz="1400">
                <a:latin typeface="DM Serif Display"/>
                <a:ea typeface="DM Serif Display"/>
                <a:cs typeface="DM Serif Display"/>
                <a:sym typeface="DM Serif Display"/>
              </a:defRPr>
            </a:lvl5pPr>
            <a:lvl6pPr lvl="5" algn="ctr" rtl="0">
              <a:spcBef>
                <a:spcPts val="0"/>
              </a:spcBef>
              <a:spcAft>
                <a:spcPts val="0"/>
              </a:spcAft>
              <a:buSzPts val="1400"/>
              <a:buFont typeface="DM Serif Display"/>
              <a:buNone/>
              <a:defRPr sz="1400">
                <a:latin typeface="DM Serif Display"/>
                <a:ea typeface="DM Serif Display"/>
                <a:cs typeface="DM Serif Display"/>
                <a:sym typeface="DM Serif Display"/>
              </a:defRPr>
            </a:lvl6pPr>
            <a:lvl7pPr lvl="6" algn="ctr" rtl="0">
              <a:spcBef>
                <a:spcPts val="0"/>
              </a:spcBef>
              <a:spcAft>
                <a:spcPts val="0"/>
              </a:spcAft>
              <a:buSzPts val="1400"/>
              <a:buFont typeface="DM Serif Display"/>
              <a:buNone/>
              <a:defRPr sz="1400">
                <a:latin typeface="DM Serif Display"/>
                <a:ea typeface="DM Serif Display"/>
                <a:cs typeface="DM Serif Display"/>
                <a:sym typeface="DM Serif Display"/>
              </a:defRPr>
            </a:lvl7pPr>
            <a:lvl8pPr lvl="7" algn="ctr" rtl="0">
              <a:spcBef>
                <a:spcPts val="0"/>
              </a:spcBef>
              <a:spcAft>
                <a:spcPts val="0"/>
              </a:spcAft>
              <a:buSzPts val="1400"/>
              <a:buFont typeface="DM Serif Display"/>
              <a:buNone/>
              <a:defRPr sz="1400">
                <a:latin typeface="DM Serif Display"/>
                <a:ea typeface="DM Serif Display"/>
                <a:cs typeface="DM Serif Display"/>
                <a:sym typeface="DM Serif Display"/>
              </a:defRPr>
            </a:lvl8pPr>
            <a:lvl9pPr lvl="8" algn="ctr" rtl="0">
              <a:spcBef>
                <a:spcPts val="0"/>
              </a:spcBef>
              <a:spcAft>
                <a:spcPts val="0"/>
              </a:spcAft>
              <a:buSzPts val="1400"/>
              <a:buFont typeface="DM Serif Display"/>
              <a:buNone/>
              <a:defRPr sz="1400">
                <a:latin typeface="DM Serif Display"/>
                <a:ea typeface="DM Serif Display"/>
                <a:cs typeface="DM Serif Display"/>
                <a:sym typeface="DM Serif Display"/>
              </a:defRPr>
            </a:lvl9pPr>
          </a:lstStyle>
          <a:p>
            <a:endParaRPr/>
          </a:p>
        </p:txBody>
      </p:sp>
      <p:sp>
        <p:nvSpPr>
          <p:cNvPr id="208" name="Google Shape;208;p38"/>
          <p:cNvSpPr txBox="1">
            <a:spLocks noGrp="1"/>
          </p:cNvSpPr>
          <p:nvPr>
            <p:ph type="subTitle" idx="5"/>
          </p:nvPr>
        </p:nvSpPr>
        <p:spPr>
          <a:xfrm>
            <a:off x="1431972" y="3967881"/>
            <a:ext cx="2081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209" name="Google Shape;209;p38"/>
          <p:cNvSpPr txBox="1">
            <a:spLocks noGrp="1"/>
          </p:cNvSpPr>
          <p:nvPr>
            <p:ph type="title" idx="6"/>
          </p:nvPr>
        </p:nvSpPr>
        <p:spPr>
          <a:xfrm>
            <a:off x="3715885" y="3604284"/>
            <a:ext cx="2081100" cy="3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sz="1400"/>
            </a:lvl1pPr>
            <a:lvl2pPr lvl="1" algn="ctr" rtl="0">
              <a:spcBef>
                <a:spcPts val="0"/>
              </a:spcBef>
              <a:spcAft>
                <a:spcPts val="0"/>
              </a:spcAft>
              <a:buSzPts val="1400"/>
              <a:buFont typeface="DM Serif Display"/>
              <a:buNone/>
              <a:defRPr sz="1400">
                <a:latin typeface="DM Serif Display"/>
                <a:ea typeface="DM Serif Display"/>
                <a:cs typeface="DM Serif Display"/>
                <a:sym typeface="DM Serif Display"/>
              </a:defRPr>
            </a:lvl2pPr>
            <a:lvl3pPr lvl="2" algn="ctr" rtl="0">
              <a:spcBef>
                <a:spcPts val="0"/>
              </a:spcBef>
              <a:spcAft>
                <a:spcPts val="0"/>
              </a:spcAft>
              <a:buSzPts val="1400"/>
              <a:buFont typeface="DM Serif Display"/>
              <a:buNone/>
              <a:defRPr sz="1400">
                <a:latin typeface="DM Serif Display"/>
                <a:ea typeface="DM Serif Display"/>
                <a:cs typeface="DM Serif Display"/>
                <a:sym typeface="DM Serif Display"/>
              </a:defRPr>
            </a:lvl3pPr>
            <a:lvl4pPr lvl="3" algn="ctr" rtl="0">
              <a:spcBef>
                <a:spcPts val="0"/>
              </a:spcBef>
              <a:spcAft>
                <a:spcPts val="0"/>
              </a:spcAft>
              <a:buSzPts val="1400"/>
              <a:buFont typeface="DM Serif Display"/>
              <a:buNone/>
              <a:defRPr sz="1400">
                <a:latin typeface="DM Serif Display"/>
                <a:ea typeface="DM Serif Display"/>
                <a:cs typeface="DM Serif Display"/>
                <a:sym typeface="DM Serif Display"/>
              </a:defRPr>
            </a:lvl4pPr>
            <a:lvl5pPr lvl="4" algn="ctr" rtl="0">
              <a:spcBef>
                <a:spcPts val="0"/>
              </a:spcBef>
              <a:spcAft>
                <a:spcPts val="0"/>
              </a:spcAft>
              <a:buSzPts val="1400"/>
              <a:buFont typeface="DM Serif Display"/>
              <a:buNone/>
              <a:defRPr sz="1400">
                <a:latin typeface="DM Serif Display"/>
                <a:ea typeface="DM Serif Display"/>
                <a:cs typeface="DM Serif Display"/>
                <a:sym typeface="DM Serif Display"/>
              </a:defRPr>
            </a:lvl5pPr>
            <a:lvl6pPr lvl="5" algn="ctr" rtl="0">
              <a:spcBef>
                <a:spcPts val="0"/>
              </a:spcBef>
              <a:spcAft>
                <a:spcPts val="0"/>
              </a:spcAft>
              <a:buSzPts val="1400"/>
              <a:buFont typeface="DM Serif Display"/>
              <a:buNone/>
              <a:defRPr sz="1400">
                <a:latin typeface="DM Serif Display"/>
                <a:ea typeface="DM Serif Display"/>
                <a:cs typeface="DM Serif Display"/>
                <a:sym typeface="DM Serif Display"/>
              </a:defRPr>
            </a:lvl6pPr>
            <a:lvl7pPr lvl="6" algn="ctr" rtl="0">
              <a:spcBef>
                <a:spcPts val="0"/>
              </a:spcBef>
              <a:spcAft>
                <a:spcPts val="0"/>
              </a:spcAft>
              <a:buSzPts val="1400"/>
              <a:buFont typeface="DM Serif Display"/>
              <a:buNone/>
              <a:defRPr sz="1400">
                <a:latin typeface="DM Serif Display"/>
                <a:ea typeface="DM Serif Display"/>
                <a:cs typeface="DM Serif Display"/>
                <a:sym typeface="DM Serif Display"/>
              </a:defRPr>
            </a:lvl7pPr>
            <a:lvl8pPr lvl="7" algn="ctr" rtl="0">
              <a:spcBef>
                <a:spcPts val="0"/>
              </a:spcBef>
              <a:spcAft>
                <a:spcPts val="0"/>
              </a:spcAft>
              <a:buSzPts val="1400"/>
              <a:buFont typeface="DM Serif Display"/>
              <a:buNone/>
              <a:defRPr sz="1400">
                <a:latin typeface="DM Serif Display"/>
                <a:ea typeface="DM Serif Display"/>
                <a:cs typeface="DM Serif Display"/>
                <a:sym typeface="DM Serif Display"/>
              </a:defRPr>
            </a:lvl8pPr>
            <a:lvl9pPr lvl="8" algn="ctr" rtl="0">
              <a:spcBef>
                <a:spcPts val="0"/>
              </a:spcBef>
              <a:spcAft>
                <a:spcPts val="0"/>
              </a:spcAft>
              <a:buSzPts val="1400"/>
              <a:buFont typeface="DM Serif Display"/>
              <a:buNone/>
              <a:defRPr sz="1400">
                <a:latin typeface="DM Serif Display"/>
                <a:ea typeface="DM Serif Display"/>
                <a:cs typeface="DM Serif Display"/>
                <a:sym typeface="DM Serif Display"/>
              </a:defRPr>
            </a:lvl9pPr>
          </a:lstStyle>
          <a:p>
            <a:endParaRPr/>
          </a:p>
        </p:txBody>
      </p:sp>
      <p:sp>
        <p:nvSpPr>
          <p:cNvPr id="210" name="Google Shape;210;p38"/>
          <p:cNvSpPr txBox="1">
            <a:spLocks noGrp="1"/>
          </p:cNvSpPr>
          <p:nvPr>
            <p:ph type="subTitle" idx="7"/>
          </p:nvPr>
        </p:nvSpPr>
        <p:spPr>
          <a:xfrm>
            <a:off x="3715882" y="3967881"/>
            <a:ext cx="2081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211" name="Google Shape;211;p38"/>
          <p:cNvSpPr txBox="1">
            <a:spLocks noGrp="1"/>
          </p:cNvSpPr>
          <p:nvPr>
            <p:ph type="title" idx="8"/>
          </p:nvPr>
        </p:nvSpPr>
        <p:spPr>
          <a:xfrm>
            <a:off x="5999800" y="3604284"/>
            <a:ext cx="2081100" cy="3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sz="1400"/>
            </a:lvl1pPr>
            <a:lvl2pPr lvl="1" algn="ctr" rtl="0">
              <a:spcBef>
                <a:spcPts val="0"/>
              </a:spcBef>
              <a:spcAft>
                <a:spcPts val="0"/>
              </a:spcAft>
              <a:buSzPts val="1400"/>
              <a:buFont typeface="DM Serif Display"/>
              <a:buNone/>
              <a:defRPr sz="1400">
                <a:latin typeface="DM Serif Display"/>
                <a:ea typeface="DM Serif Display"/>
                <a:cs typeface="DM Serif Display"/>
                <a:sym typeface="DM Serif Display"/>
              </a:defRPr>
            </a:lvl2pPr>
            <a:lvl3pPr lvl="2" algn="ctr" rtl="0">
              <a:spcBef>
                <a:spcPts val="0"/>
              </a:spcBef>
              <a:spcAft>
                <a:spcPts val="0"/>
              </a:spcAft>
              <a:buSzPts val="1400"/>
              <a:buFont typeface="DM Serif Display"/>
              <a:buNone/>
              <a:defRPr sz="1400">
                <a:latin typeface="DM Serif Display"/>
                <a:ea typeface="DM Serif Display"/>
                <a:cs typeface="DM Serif Display"/>
                <a:sym typeface="DM Serif Display"/>
              </a:defRPr>
            </a:lvl3pPr>
            <a:lvl4pPr lvl="3" algn="ctr" rtl="0">
              <a:spcBef>
                <a:spcPts val="0"/>
              </a:spcBef>
              <a:spcAft>
                <a:spcPts val="0"/>
              </a:spcAft>
              <a:buSzPts val="1400"/>
              <a:buFont typeface="DM Serif Display"/>
              <a:buNone/>
              <a:defRPr sz="1400">
                <a:latin typeface="DM Serif Display"/>
                <a:ea typeface="DM Serif Display"/>
                <a:cs typeface="DM Serif Display"/>
                <a:sym typeface="DM Serif Display"/>
              </a:defRPr>
            </a:lvl4pPr>
            <a:lvl5pPr lvl="4" algn="ctr" rtl="0">
              <a:spcBef>
                <a:spcPts val="0"/>
              </a:spcBef>
              <a:spcAft>
                <a:spcPts val="0"/>
              </a:spcAft>
              <a:buSzPts val="1400"/>
              <a:buFont typeface="DM Serif Display"/>
              <a:buNone/>
              <a:defRPr sz="1400">
                <a:latin typeface="DM Serif Display"/>
                <a:ea typeface="DM Serif Display"/>
                <a:cs typeface="DM Serif Display"/>
                <a:sym typeface="DM Serif Display"/>
              </a:defRPr>
            </a:lvl5pPr>
            <a:lvl6pPr lvl="5" algn="ctr" rtl="0">
              <a:spcBef>
                <a:spcPts val="0"/>
              </a:spcBef>
              <a:spcAft>
                <a:spcPts val="0"/>
              </a:spcAft>
              <a:buSzPts val="1400"/>
              <a:buFont typeface="DM Serif Display"/>
              <a:buNone/>
              <a:defRPr sz="1400">
                <a:latin typeface="DM Serif Display"/>
                <a:ea typeface="DM Serif Display"/>
                <a:cs typeface="DM Serif Display"/>
                <a:sym typeface="DM Serif Display"/>
              </a:defRPr>
            </a:lvl6pPr>
            <a:lvl7pPr lvl="6" algn="ctr" rtl="0">
              <a:spcBef>
                <a:spcPts val="0"/>
              </a:spcBef>
              <a:spcAft>
                <a:spcPts val="0"/>
              </a:spcAft>
              <a:buSzPts val="1400"/>
              <a:buFont typeface="DM Serif Display"/>
              <a:buNone/>
              <a:defRPr sz="1400">
                <a:latin typeface="DM Serif Display"/>
                <a:ea typeface="DM Serif Display"/>
                <a:cs typeface="DM Serif Display"/>
                <a:sym typeface="DM Serif Display"/>
              </a:defRPr>
            </a:lvl7pPr>
            <a:lvl8pPr lvl="7" algn="ctr" rtl="0">
              <a:spcBef>
                <a:spcPts val="0"/>
              </a:spcBef>
              <a:spcAft>
                <a:spcPts val="0"/>
              </a:spcAft>
              <a:buSzPts val="1400"/>
              <a:buFont typeface="DM Serif Display"/>
              <a:buNone/>
              <a:defRPr sz="1400">
                <a:latin typeface="DM Serif Display"/>
                <a:ea typeface="DM Serif Display"/>
                <a:cs typeface="DM Serif Display"/>
                <a:sym typeface="DM Serif Display"/>
              </a:defRPr>
            </a:lvl8pPr>
            <a:lvl9pPr lvl="8" algn="ctr" rtl="0">
              <a:spcBef>
                <a:spcPts val="0"/>
              </a:spcBef>
              <a:spcAft>
                <a:spcPts val="0"/>
              </a:spcAft>
              <a:buSzPts val="1400"/>
              <a:buFont typeface="DM Serif Display"/>
              <a:buNone/>
              <a:defRPr sz="1400">
                <a:latin typeface="DM Serif Display"/>
                <a:ea typeface="DM Serif Display"/>
                <a:cs typeface="DM Serif Display"/>
                <a:sym typeface="DM Serif Display"/>
              </a:defRPr>
            </a:lvl9pPr>
          </a:lstStyle>
          <a:p>
            <a:endParaRPr/>
          </a:p>
        </p:txBody>
      </p:sp>
      <p:sp>
        <p:nvSpPr>
          <p:cNvPr id="212" name="Google Shape;212;p38"/>
          <p:cNvSpPr txBox="1">
            <a:spLocks noGrp="1"/>
          </p:cNvSpPr>
          <p:nvPr>
            <p:ph type="subTitle" idx="9"/>
          </p:nvPr>
        </p:nvSpPr>
        <p:spPr>
          <a:xfrm>
            <a:off x="5999798" y="3967881"/>
            <a:ext cx="2081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1pPr>
            <a:lvl2pPr lvl="1"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2pPr>
            <a:lvl3pPr lvl="2"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3pPr>
            <a:lvl4pPr lvl="3"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4pPr>
            <a:lvl5pPr lvl="4"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5pPr>
            <a:lvl6pPr lvl="5"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6pPr>
            <a:lvl7pPr lvl="6"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7pPr>
            <a:lvl8pPr lvl="7"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8pPr>
            <a:lvl9pPr lvl="8" algn="ctr" rtl="0">
              <a:lnSpc>
                <a:spcPct val="100000"/>
              </a:lnSpc>
              <a:spcBef>
                <a:spcPts val="0"/>
              </a:spcBef>
              <a:spcAft>
                <a:spcPts val="0"/>
              </a:spcAft>
              <a:buSzPts val="1000"/>
              <a:buFont typeface="Open Sans Light"/>
              <a:buNone/>
              <a:defRPr sz="1000">
                <a:latin typeface="Open Sans Light"/>
                <a:ea typeface="Open Sans Light"/>
                <a:cs typeface="Open Sans Light"/>
                <a:sym typeface="Open Sans Light"/>
              </a:defRPr>
            </a:lvl9pPr>
          </a:lstStyle>
          <a:p>
            <a:endParaRPr/>
          </a:p>
        </p:txBody>
      </p:sp>
      <p:sp>
        <p:nvSpPr>
          <p:cNvPr id="213" name="Google Shape;213;p38"/>
          <p:cNvSpPr txBox="1">
            <a:spLocks noGrp="1"/>
          </p:cNvSpPr>
          <p:nvPr>
            <p:ph type="ctrTitle" idx="13"/>
          </p:nvPr>
        </p:nvSpPr>
        <p:spPr>
          <a:xfrm>
            <a:off x="723600" y="470625"/>
            <a:ext cx="17070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six columns">
  <p:cSld name="CUSTOM_16">
    <p:spTree>
      <p:nvGrpSpPr>
        <p:cNvPr id="1" name="Shape 214"/>
        <p:cNvGrpSpPr/>
        <p:nvPr/>
      </p:nvGrpSpPr>
      <p:grpSpPr>
        <a:xfrm>
          <a:off x="0" y="0"/>
          <a:ext cx="0" cy="0"/>
          <a:chOff x="0" y="0"/>
          <a:chExt cx="0" cy="0"/>
        </a:xfrm>
      </p:grpSpPr>
      <p:sp>
        <p:nvSpPr>
          <p:cNvPr id="215" name="Google Shape;215;p39"/>
          <p:cNvSpPr txBox="1">
            <a:spLocks noGrp="1"/>
          </p:cNvSpPr>
          <p:nvPr>
            <p:ph type="ctrTitle"/>
          </p:nvPr>
        </p:nvSpPr>
        <p:spPr>
          <a:xfrm>
            <a:off x="723600" y="470625"/>
            <a:ext cx="17070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216" name="Google Shape;216;p39"/>
          <p:cNvSpPr txBox="1">
            <a:spLocks noGrp="1"/>
          </p:cNvSpPr>
          <p:nvPr>
            <p:ph type="ctrTitle" idx="2"/>
          </p:nvPr>
        </p:nvSpPr>
        <p:spPr>
          <a:xfrm>
            <a:off x="2207792" y="1961143"/>
            <a:ext cx="1826400" cy="4161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217" name="Google Shape;217;p39"/>
          <p:cNvSpPr txBox="1">
            <a:spLocks noGrp="1"/>
          </p:cNvSpPr>
          <p:nvPr>
            <p:ph type="subTitle" idx="1"/>
          </p:nvPr>
        </p:nvSpPr>
        <p:spPr>
          <a:xfrm>
            <a:off x="2208007" y="2376293"/>
            <a:ext cx="1826400" cy="480900"/>
          </a:xfrm>
          <a:prstGeom prst="rect">
            <a:avLst/>
          </a:prstGeom>
          <a:ln w="9525" cap="flat" cmpd="sng">
            <a:solidFill>
              <a:srgbClr val="00FF00"/>
            </a:solidFill>
            <a:prstDash val="solid"/>
            <a:round/>
            <a:headEnd type="none" w="sm" len="sm"/>
            <a:tailEnd type="none" w="sm" len="sm"/>
          </a:ln>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218" name="Google Shape;218;p39"/>
          <p:cNvSpPr txBox="1">
            <a:spLocks noGrp="1"/>
          </p:cNvSpPr>
          <p:nvPr>
            <p:ph type="ctrTitle" idx="3"/>
          </p:nvPr>
        </p:nvSpPr>
        <p:spPr>
          <a:xfrm>
            <a:off x="4402900" y="1961143"/>
            <a:ext cx="1826400" cy="4161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219" name="Google Shape;219;p39"/>
          <p:cNvSpPr txBox="1">
            <a:spLocks noGrp="1"/>
          </p:cNvSpPr>
          <p:nvPr>
            <p:ph type="subTitle" idx="4"/>
          </p:nvPr>
        </p:nvSpPr>
        <p:spPr>
          <a:xfrm>
            <a:off x="4402850" y="2374293"/>
            <a:ext cx="1826400" cy="480900"/>
          </a:xfrm>
          <a:prstGeom prst="rect">
            <a:avLst/>
          </a:prstGeom>
          <a:ln w="9525" cap="flat" cmpd="sng">
            <a:solidFill>
              <a:srgbClr val="00FF00"/>
            </a:solidFill>
            <a:prstDash val="solid"/>
            <a:round/>
            <a:headEnd type="none" w="sm" len="sm"/>
            <a:tailEnd type="none" w="sm" len="sm"/>
          </a:ln>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220" name="Google Shape;220;p39"/>
          <p:cNvSpPr txBox="1">
            <a:spLocks noGrp="1"/>
          </p:cNvSpPr>
          <p:nvPr>
            <p:ph type="ctrTitle" idx="5"/>
          </p:nvPr>
        </p:nvSpPr>
        <p:spPr>
          <a:xfrm>
            <a:off x="6604375" y="1961143"/>
            <a:ext cx="1826400" cy="4161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200"/>
              <a:buNone/>
              <a:defRPr sz="1200"/>
            </a:lvl1pPr>
            <a:lvl2pPr lvl="1" algn="r" rtl="0">
              <a:spcBef>
                <a:spcPts val="0"/>
              </a:spcBef>
              <a:spcAft>
                <a:spcPts val="0"/>
              </a:spcAft>
              <a:buSzPts val="1200"/>
              <a:buNone/>
              <a:defRPr sz="1200"/>
            </a:lvl2pPr>
            <a:lvl3pPr lvl="2" algn="r" rtl="0">
              <a:spcBef>
                <a:spcPts val="0"/>
              </a:spcBef>
              <a:spcAft>
                <a:spcPts val="0"/>
              </a:spcAft>
              <a:buSzPts val="1200"/>
              <a:buNone/>
              <a:defRPr sz="1200"/>
            </a:lvl3pPr>
            <a:lvl4pPr lvl="3" algn="r" rtl="0">
              <a:spcBef>
                <a:spcPts val="0"/>
              </a:spcBef>
              <a:spcAft>
                <a:spcPts val="0"/>
              </a:spcAft>
              <a:buSzPts val="1200"/>
              <a:buNone/>
              <a:defRPr sz="1200"/>
            </a:lvl4pPr>
            <a:lvl5pPr lvl="4" algn="r" rtl="0">
              <a:spcBef>
                <a:spcPts val="0"/>
              </a:spcBef>
              <a:spcAft>
                <a:spcPts val="0"/>
              </a:spcAft>
              <a:buSzPts val="1200"/>
              <a:buNone/>
              <a:defRPr sz="1200"/>
            </a:lvl5pPr>
            <a:lvl6pPr lvl="5" algn="r" rtl="0">
              <a:spcBef>
                <a:spcPts val="0"/>
              </a:spcBef>
              <a:spcAft>
                <a:spcPts val="0"/>
              </a:spcAft>
              <a:buSzPts val="1200"/>
              <a:buNone/>
              <a:defRPr sz="1200"/>
            </a:lvl6pPr>
            <a:lvl7pPr lvl="6" algn="r" rtl="0">
              <a:spcBef>
                <a:spcPts val="0"/>
              </a:spcBef>
              <a:spcAft>
                <a:spcPts val="0"/>
              </a:spcAft>
              <a:buSzPts val="1200"/>
              <a:buNone/>
              <a:defRPr sz="1200"/>
            </a:lvl7pPr>
            <a:lvl8pPr lvl="7" algn="r" rtl="0">
              <a:spcBef>
                <a:spcPts val="0"/>
              </a:spcBef>
              <a:spcAft>
                <a:spcPts val="0"/>
              </a:spcAft>
              <a:buSzPts val="1200"/>
              <a:buNone/>
              <a:defRPr sz="1200"/>
            </a:lvl8pPr>
            <a:lvl9pPr lvl="8" algn="r" rtl="0">
              <a:spcBef>
                <a:spcPts val="0"/>
              </a:spcBef>
              <a:spcAft>
                <a:spcPts val="0"/>
              </a:spcAft>
              <a:buSzPts val="1200"/>
              <a:buNone/>
              <a:defRPr sz="1200"/>
            </a:lvl9pPr>
          </a:lstStyle>
          <a:p>
            <a:endParaRPr/>
          </a:p>
        </p:txBody>
      </p:sp>
      <p:sp>
        <p:nvSpPr>
          <p:cNvPr id="221" name="Google Shape;221;p39"/>
          <p:cNvSpPr txBox="1">
            <a:spLocks noGrp="1"/>
          </p:cNvSpPr>
          <p:nvPr>
            <p:ph type="subTitle" idx="6"/>
          </p:nvPr>
        </p:nvSpPr>
        <p:spPr>
          <a:xfrm>
            <a:off x="6604225" y="2374293"/>
            <a:ext cx="1826400" cy="480900"/>
          </a:xfrm>
          <a:prstGeom prst="rect">
            <a:avLst/>
          </a:prstGeom>
          <a:ln w="9525" cap="flat" cmpd="sng">
            <a:solidFill>
              <a:srgbClr val="00FF00"/>
            </a:solidFill>
            <a:prstDash val="solid"/>
            <a:round/>
            <a:headEnd type="none" w="sm" len="sm"/>
            <a:tailEnd type="none" w="sm" len="sm"/>
          </a:ln>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222" name="Google Shape;222;p39"/>
          <p:cNvSpPr txBox="1">
            <a:spLocks noGrp="1"/>
          </p:cNvSpPr>
          <p:nvPr>
            <p:ph type="ctrTitle" idx="7"/>
          </p:nvPr>
        </p:nvSpPr>
        <p:spPr>
          <a:xfrm>
            <a:off x="713225" y="3703375"/>
            <a:ext cx="1826400" cy="4161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223" name="Google Shape;223;p39"/>
          <p:cNvSpPr txBox="1">
            <a:spLocks noGrp="1"/>
          </p:cNvSpPr>
          <p:nvPr>
            <p:ph type="subTitle" idx="8"/>
          </p:nvPr>
        </p:nvSpPr>
        <p:spPr>
          <a:xfrm>
            <a:off x="713441" y="4118525"/>
            <a:ext cx="1826400" cy="4809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224" name="Google Shape;224;p39"/>
          <p:cNvSpPr txBox="1">
            <a:spLocks noGrp="1"/>
          </p:cNvSpPr>
          <p:nvPr>
            <p:ph type="ctrTitle" idx="9"/>
          </p:nvPr>
        </p:nvSpPr>
        <p:spPr>
          <a:xfrm>
            <a:off x="2908347" y="3703375"/>
            <a:ext cx="1826400" cy="4161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225" name="Google Shape;225;p39"/>
          <p:cNvSpPr txBox="1">
            <a:spLocks noGrp="1"/>
          </p:cNvSpPr>
          <p:nvPr>
            <p:ph type="subTitle" idx="13"/>
          </p:nvPr>
        </p:nvSpPr>
        <p:spPr>
          <a:xfrm>
            <a:off x="2908322" y="4116525"/>
            <a:ext cx="1826400" cy="4809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226" name="Google Shape;226;p39"/>
          <p:cNvSpPr txBox="1">
            <a:spLocks noGrp="1"/>
          </p:cNvSpPr>
          <p:nvPr>
            <p:ph type="ctrTitle" idx="14"/>
          </p:nvPr>
        </p:nvSpPr>
        <p:spPr>
          <a:xfrm>
            <a:off x="5109872" y="3689200"/>
            <a:ext cx="1826400" cy="4161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227" name="Google Shape;227;p39"/>
          <p:cNvSpPr txBox="1">
            <a:spLocks noGrp="1"/>
          </p:cNvSpPr>
          <p:nvPr>
            <p:ph type="subTitle" idx="15"/>
          </p:nvPr>
        </p:nvSpPr>
        <p:spPr>
          <a:xfrm>
            <a:off x="5109722" y="4118525"/>
            <a:ext cx="1826400" cy="4809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1">
  <p:cSld name="CUSTOM_4">
    <p:bg>
      <p:bgPr>
        <a:solidFill>
          <a:schemeClr val="dk1"/>
        </a:solidFill>
        <a:effectLst/>
      </p:bgPr>
    </p:bg>
    <p:spTree>
      <p:nvGrpSpPr>
        <p:cNvPr id="1" name="Shape 228"/>
        <p:cNvGrpSpPr/>
        <p:nvPr/>
      </p:nvGrpSpPr>
      <p:grpSpPr>
        <a:xfrm>
          <a:off x="0" y="0"/>
          <a:ext cx="0" cy="0"/>
          <a:chOff x="0" y="0"/>
          <a:chExt cx="0" cy="0"/>
        </a:xfrm>
      </p:grpSpPr>
      <p:sp>
        <p:nvSpPr>
          <p:cNvPr id="229" name="Google Shape;229;p40"/>
          <p:cNvSpPr txBox="1">
            <a:spLocks noGrp="1"/>
          </p:cNvSpPr>
          <p:nvPr>
            <p:ph type="ctrTitle"/>
          </p:nvPr>
        </p:nvSpPr>
        <p:spPr>
          <a:xfrm>
            <a:off x="723600" y="470625"/>
            <a:ext cx="17046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only 2">
  <p:cSld name="CUSTOM_9">
    <p:spTree>
      <p:nvGrpSpPr>
        <p:cNvPr id="1" name="Shape 230"/>
        <p:cNvGrpSpPr/>
        <p:nvPr/>
      </p:nvGrpSpPr>
      <p:grpSpPr>
        <a:xfrm>
          <a:off x="0" y="0"/>
          <a:ext cx="0" cy="0"/>
          <a:chOff x="0" y="0"/>
          <a:chExt cx="0" cy="0"/>
        </a:xfrm>
      </p:grpSpPr>
      <p:sp>
        <p:nvSpPr>
          <p:cNvPr id="231" name="Google Shape;231;p41"/>
          <p:cNvSpPr/>
          <p:nvPr/>
        </p:nvSpPr>
        <p:spPr>
          <a:xfrm>
            <a:off x="0" y="0"/>
            <a:ext cx="7691511" cy="5182651"/>
          </a:xfrm>
          <a:custGeom>
            <a:avLst/>
            <a:gdLst/>
            <a:ahLst/>
            <a:cxnLst/>
            <a:rect l="l" t="t" r="r" b="b"/>
            <a:pathLst>
              <a:path w="285267" h="192217" extrusionOk="0">
                <a:moveTo>
                  <a:pt x="235625" y="0"/>
                </a:moveTo>
                <a:lnTo>
                  <a:pt x="235625" y="85"/>
                </a:lnTo>
                <a:lnTo>
                  <a:pt x="0" y="85"/>
                </a:lnTo>
                <a:lnTo>
                  <a:pt x="0" y="192217"/>
                </a:lnTo>
                <a:lnTo>
                  <a:pt x="86815" y="192217"/>
                </a:lnTo>
                <a:lnTo>
                  <a:pt x="86915" y="192131"/>
                </a:lnTo>
                <a:lnTo>
                  <a:pt x="136542" y="192131"/>
                </a:lnTo>
                <a:lnTo>
                  <a:pt x="136542" y="164678"/>
                </a:lnTo>
                <a:lnTo>
                  <a:pt x="161320" y="164678"/>
                </a:lnTo>
                <a:lnTo>
                  <a:pt x="161320" y="137239"/>
                </a:lnTo>
                <a:lnTo>
                  <a:pt x="186112" y="137239"/>
                </a:lnTo>
                <a:lnTo>
                  <a:pt x="186112" y="109785"/>
                </a:lnTo>
                <a:lnTo>
                  <a:pt x="210904" y="109785"/>
                </a:lnTo>
                <a:lnTo>
                  <a:pt x="210904" y="82346"/>
                </a:lnTo>
                <a:lnTo>
                  <a:pt x="235682" y="82346"/>
                </a:lnTo>
                <a:lnTo>
                  <a:pt x="235682" y="54893"/>
                </a:lnTo>
                <a:lnTo>
                  <a:pt x="260474" y="54893"/>
                </a:lnTo>
                <a:lnTo>
                  <a:pt x="260474" y="27453"/>
                </a:lnTo>
                <a:lnTo>
                  <a:pt x="285266" y="27453"/>
                </a:lnTo>
                <a:lnTo>
                  <a:pt x="28526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41"/>
          <p:cNvSpPr txBox="1">
            <a:spLocks noGrp="1"/>
          </p:cNvSpPr>
          <p:nvPr>
            <p:ph type="ctrTitle"/>
          </p:nvPr>
        </p:nvSpPr>
        <p:spPr>
          <a:xfrm>
            <a:off x="723600" y="470625"/>
            <a:ext cx="17379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only 3">
  <p:cSld name="CUSTOM_23">
    <p:spTree>
      <p:nvGrpSpPr>
        <p:cNvPr id="1" name="Shape 233"/>
        <p:cNvGrpSpPr/>
        <p:nvPr/>
      </p:nvGrpSpPr>
      <p:grpSpPr>
        <a:xfrm>
          <a:off x="0" y="0"/>
          <a:ext cx="0" cy="0"/>
          <a:chOff x="0" y="0"/>
          <a:chExt cx="0" cy="0"/>
        </a:xfrm>
      </p:grpSpPr>
      <p:sp>
        <p:nvSpPr>
          <p:cNvPr id="234" name="Google Shape;234;p42"/>
          <p:cNvSpPr txBox="1">
            <a:spLocks noGrp="1"/>
          </p:cNvSpPr>
          <p:nvPr>
            <p:ph type="ctrTitle"/>
          </p:nvPr>
        </p:nvSpPr>
        <p:spPr>
          <a:xfrm>
            <a:off x="723600" y="470625"/>
            <a:ext cx="16485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hanks">
  <p:cSld name="CUSTOM_11">
    <p:spTree>
      <p:nvGrpSpPr>
        <p:cNvPr id="1" name="Shape 235"/>
        <p:cNvGrpSpPr/>
        <p:nvPr/>
      </p:nvGrpSpPr>
      <p:grpSpPr>
        <a:xfrm>
          <a:off x="0" y="0"/>
          <a:ext cx="0" cy="0"/>
          <a:chOff x="0" y="0"/>
          <a:chExt cx="0" cy="0"/>
        </a:xfrm>
      </p:grpSpPr>
      <p:sp>
        <p:nvSpPr>
          <p:cNvPr id="236" name="Google Shape;236;p43"/>
          <p:cNvSpPr txBox="1">
            <a:spLocks noGrp="1"/>
          </p:cNvSpPr>
          <p:nvPr>
            <p:ph type="title"/>
          </p:nvPr>
        </p:nvSpPr>
        <p:spPr>
          <a:xfrm>
            <a:off x="1676549" y="2123400"/>
            <a:ext cx="2847000" cy="896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37" name="Google Shape;237;p43"/>
          <p:cNvSpPr txBox="1">
            <a:spLocks noGrp="1"/>
          </p:cNvSpPr>
          <p:nvPr>
            <p:ph type="subTitle" idx="1"/>
          </p:nvPr>
        </p:nvSpPr>
        <p:spPr>
          <a:xfrm flipH="1">
            <a:off x="5020872" y="1986750"/>
            <a:ext cx="2631000" cy="117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200">
                <a:latin typeface="Open Sans Light"/>
                <a:ea typeface="Open Sans Light"/>
                <a:cs typeface="Open Sans Light"/>
                <a:sym typeface="Open Sans Light"/>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238" name="Google Shape;238;p43"/>
          <p:cNvSpPr txBox="1"/>
          <p:nvPr/>
        </p:nvSpPr>
        <p:spPr>
          <a:xfrm flipH="1">
            <a:off x="5020875" y="3782100"/>
            <a:ext cx="3367200" cy="474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000" b="1">
                <a:solidFill>
                  <a:schemeClr val="dk1"/>
                </a:solidFill>
                <a:latin typeface="Open Sans"/>
                <a:ea typeface="Open Sans"/>
                <a:cs typeface="Open Sans"/>
                <a:sym typeface="Open Sans"/>
              </a:rPr>
              <a:t>CREDITS:</a:t>
            </a:r>
            <a:r>
              <a:rPr lang="en" sz="1000">
                <a:solidFill>
                  <a:schemeClr val="dk1"/>
                </a:solidFill>
                <a:latin typeface="Open Sans"/>
                <a:ea typeface="Open Sans"/>
                <a:cs typeface="Open Sans"/>
                <a:sym typeface="Open Sans"/>
              </a:rPr>
              <a:t> This presentation template was created by </a:t>
            </a:r>
            <a:r>
              <a:rPr lang="en" sz="1000" b="1">
                <a:solidFill>
                  <a:schemeClr val="dk1"/>
                </a:solidFill>
                <a:uFill>
                  <a:noFill/>
                </a:uFill>
                <a:latin typeface="Open Sans"/>
                <a:ea typeface="Open Sans"/>
                <a:cs typeface="Open Sans"/>
                <a:sym typeface="Open Sans"/>
                <a:hlinkClick r:id="rId2">
                  <a:extLst>
                    <a:ext uri="{A12FA001-AC4F-418D-AE19-62706E023703}">
                      <ahyp:hlinkClr xmlns:ahyp="http://schemas.microsoft.com/office/drawing/2018/hyperlinkcolor" val="tx"/>
                    </a:ext>
                  </a:extLst>
                </a:hlinkClick>
              </a:rPr>
              <a:t>Slidesgo</a:t>
            </a:r>
            <a:r>
              <a:rPr lang="en" sz="1000">
                <a:solidFill>
                  <a:schemeClr val="dk1"/>
                </a:solidFill>
                <a:latin typeface="Open Sans"/>
                <a:ea typeface="Open Sans"/>
                <a:cs typeface="Open Sans"/>
                <a:sym typeface="Open Sans"/>
              </a:rPr>
              <a:t>, and includes icons by </a:t>
            </a:r>
            <a:r>
              <a:rPr lang="en" sz="1000" b="1">
                <a:solidFill>
                  <a:schemeClr val="dk1"/>
                </a:solidFill>
                <a:uFill>
                  <a:noFill/>
                </a:u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Flaticon</a:t>
            </a:r>
            <a:r>
              <a:rPr lang="en" sz="1000">
                <a:solidFill>
                  <a:schemeClr val="dk1"/>
                </a:solidFill>
                <a:latin typeface="Open Sans"/>
                <a:ea typeface="Open Sans"/>
                <a:cs typeface="Open Sans"/>
                <a:sym typeface="Open Sans"/>
              </a:rPr>
              <a:t>, and infographics &amp; images by </a:t>
            </a:r>
            <a:r>
              <a:rPr lang="en" sz="1000" b="1">
                <a:solidFill>
                  <a:schemeClr val="dk1"/>
                </a:solidFill>
                <a:uFill>
                  <a:noFill/>
                </a:u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Freepik</a:t>
            </a:r>
            <a:endParaRPr sz="1000" b="1">
              <a:solidFill>
                <a:schemeClr val="dk1"/>
              </a:solidFill>
              <a:latin typeface="Open Sans"/>
              <a:ea typeface="Open Sans"/>
              <a:cs typeface="Open Sans"/>
              <a:sym typeface="Open Sans"/>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ackground">
  <p:cSld name="CUSTOM_25">
    <p:spTree>
      <p:nvGrpSpPr>
        <p:cNvPr id="1" name="Shape 239"/>
        <p:cNvGrpSpPr/>
        <p:nvPr/>
      </p:nvGrpSpPr>
      <p:grpSpPr>
        <a:xfrm>
          <a:off x="0" y="0"/>
          <a:ext cx="0" cy="0"/>
          <a:chOff x="0" y="0"/>
          <a:chExt cx="0" cy="0"/>
        </a:xfrm>
      </p:grpSpPr>
      <p:sp>
        <p:nvSpPr>
          <p:cNvPr id="240" name="Google Shape;240;p44"/>
          <p:cNvSpPr/>
          <p:nvPr/>
        </p:nvSpPr>
        <p:spPr>
          <a:xfrm flipH="1">
            <a:off x="5204100" y="539500"/>
            <a:ext cx="3939900" cy="536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241" name="Google Shape;241;p44"/>
          <p:cNvSpPr/>
          <p:nvPr/>
        </p:nvSpPr>
        <p:spPr>
          <a:xfrm rot="5400000" flipH="1">
            <a:off x="105125" y="4670975"/>
            <a:ext cx="679500" cy="536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ackground 1">
  <p:cSld name="CUSTOM_26">
    <p:spTree>
      <p:nvGrpSpPr>
        <p:cNvPr id="1" name="Shape 242"/>
        <p:cNvGrpSpPr/>
        <p:nvPr/>
      </p:nvGrpSpPr>
      <p:grpSpPr>
        <a:xfrm>
          <a:off x="0" y="0"/>
          <a:ext cx="0" cy="0"/>
          <a:chOff x="0" y="0"/>
          <a:chExt cx="0" cy="0"/>
        </a:xfrm>
      </p:grpSpPr>
      <p:sp>
        <p:nvSpPr>
          <p:cNvPr id="243" name="Google Shape;243;p45"/>
          <p:cNvSpPr/>
          <p:nvPr/>
        </p:nvSpPr>
        <p:spPr>
          <a:xfrm>
            <a:off x="5344850" y="0"/>
            <a:ext cx="3798900" cy="22332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45"/>
          <p:cNvSpPr/>
          <p:nvPr/>
        </p:nvSpPr>
        <p:spPr>
          <a:xfrm>
            <a:off x="-2066275" y="4599425"/>
            <a:ext cx="2779500" cy="16338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248"/>
        <p:cNvGrpSpPr/>
        <p:nvPr/>
      </p:nvGrpSpPr>
      <p:grpSpPr>
        <a:xfrm>
          <a:off x="0" y="0"/>
          <a:ext cx="0" cy="0"/>
          <a:chOff x="0" y="0"/>
          <a:chExt cx="0" cy="0"/>
        </a:xfrm>
      </p:grpSpPr>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only">
  <p:cSld name="CUSTOM">
    <p:spTree>
      <p:nvGrpSpPr>
        <p:cNvPr id="1" name="Shape 249"/>
        <p:cNvGrpSpPr/>
        <p:nvPr/>
      </p:nvGrpSpPr>
      <p:grpSpPr>
        <a:xfrm>
          <a:off x="0" y="0"/>
          <a:ext cx="0" cy="0"/>
          <a:chOff x="0" y="0"/>
          <a:chExt cx="0" cy="0"/>
        </a:xfrm>
      </p:grpSpPr>
      <p:sp>
        <p:nvSpPr>
          <p:cNvPr id="250" name="Google Shape;250;p48"/>
          <p:cNvSpPr txBox="1">
            <a:spLocks noGrp="1"/>
          </p:cNvSpPr>
          <p:nvPr>
            <p:ph type="title"/>
          </p:nvPr>
        </p:nvSpPr>
        <p:spPr>
          <a:xfrm>
            <a:off x="1048350" y="323850"/>
            <a:ext cx="7047300" cy="482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6.xml"/><Relationship Id="rId1"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4782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lt1"/>
              </a:buClr>
              <a:buSzPts val="2800"/>
              <a:buFont typeface="DM Serif Display"/>
              <a:buNone/>
              <a:defRPr sz="2800">
                <a:solidFill>
                  <a:schemeClr val="lt1"/>
                </a:solidFill>
                <a:latin typeface="DM Serif Display"/>
                <a:ea typeface="DM Serif Display"/>
                <a:cs typeface="DM Serif Display"/>
                <a:sym typeface="DM Serif Display"/>
              </a:defRPr>
            </a:lvl1pPr>
            <a:lvl2pPr lvl="1">
              <a:spcBef>
                <a:spcPts val="0"/>
              </a:spcBef>
              <a:spcAft>
                <a:spcPts val="0"/>
              </a:spcAft>
              <a:buClr>
                <a:schemeClr val="lt1"/>
              </a:buClr>
              <a:buSzPts val="2800"/>
              <a:buNone/>
              <a:defRPr sz="2800">
                <a:solidFill>
                  <a:schemeClr val="lt1"/>
                </a:solidFill>
              </a:defRPr>
            </a:lvl2pPr>
            <a:lvl3pPr lvl="2">
              <a:spcBef>
                <a:spcPts val="0"/>
              </a:spcBef>
              <a:spcAft>
                <a:spcPts val="0"/>
              </a:spcAft>
              <a:buClr>
                <a:schemeClr val="lt1"/>
              </a:buClr>
              <a:buSzPts val="2800"/>
              <a:buNone/>
              <a:defRPr sz="2800">
                <a:solidFill>
                  <a:schemeClr val="lt1"/>
                </a:solidFill>
              </a:defRPr>
            </a:lvl3pPr>
            <a:lvl4pPr lvl="3">
              <a:spcBef>
                <a:spcPts val="0"/>
              </a:spcBef>
              <a:spcAft>
                <a:spcPts val="0"/>
              </a:spcAft>
              <a:buClr>
                <a:schemeClr val="lt1"/>
              </a:buClr>
              <a:buSzPts val="2800"/>
              <a:buNone/>
              <a:defRPr sz="2800">
                <a:solidFill>
                  <a:schemeClr val="lt1"/>
                </a:solidFill>
              </a:defRPr>
            </a:lvl4pPr>
            <a:lvl5pPr lvl="4">
              <a:spcBef>
                <a:spcPts val="0"/>
              </a:spcBef>
              <a:spcAft>
                <a:spcPts val="0"/>
              </a:spcAft>
              <a:buClr>
                <a:schemeClr val="lt1"/>
              </a:buClr>
              <a:buSzPts val="2800"/>
              <a:buNone/>
              <a:defRPr sz="2800">
                <a:solidFill>
                  <a:schemeClr val="lt1"/>
                </a:solidFill>
              </a:defRPr>
            </a:lvl5pPr>
            <a:lvl6pPr lvl="5">
              <a:spcBef>
                <a:spcPts val="0"/>
              </a:spcBef>
              <a:spcAft>
                <a:spcPts val="0"/>
              </a:spcAft>
              <a:buClr>
                <a:schemeClr val="lt1"/>
              </a:buClr>
              <a:buSzPts val="2800"/>
              <a:buNone/>
              <a:defRPr sz="2800">
                <a:solidFill>
                  <a:schemeClr val="lt1"/>
                </a:solidFill>
              </a:defRPr>
            </a:lvl6pPr>
            <a:lvl7pPr lvl="6">
              <a:spcBef>
                <a:spcPts val="0"/>
              </a:spcBef>
              <a:spcAft>
                <a:spcPts val="0"/>
              </a:spcAft>
              <a:buClr>
                <a:schemeClr val="lt1"/>
              </a:buClr>
              <a:buSzPts val="2800"/>
              <a:buNone/>
              <a:defRPr sz="2800">
                <a:solidFill>
                  <a:schemeClr val="lt1"/>
                </a:solidFill>
              </a:defRPr>
            </a:lvl7pPr>
            <a:lvl8pPr lvl="7">
              <a:spcBef>
                <a:spcPts val="0"/>
              </a:spcBef>
              <a:spcAft>
                <a:spcPts val="0"/>
              </a:spcAft>
              <a:buClr>
                <a:schemeClr val="lt1"/>
              </a:buClr>
              <a:buSzPts val="2800"/>
              <a:buNone/>
              <a:defRPr sz="2800">
                <a:solidFill>
                  <a:schemeClr val="lt1"/>
                </a:solidFill>
              </a:defRPr>
            </a:lvl8pPr>
            <a:lvl9pPr lvl="8">
              <a:spcBef>
                <a:spcPts val="0"/>
              </a:spcBef>
              <a:spcAft>
                <a:spcPts val="0"/>
              </a:spcAft>
              <a:buClr>
                <a:schemeClr val="lt1"/>
              </a:buClr>
              <a:buSzPts val="2800"/>
              <a:buNone/>
              <a:defRPr sz="2800">
                <a:solidFill>
                  <a:schemeClr val="lt1"/>
                </a:solidFill>
              </a:defRPr>
            </a:lvl9pPr>
          </a:lstStyle>
          <a:p>
            <a:endParaRPr/>
          </a:p>
        </p:txBody>
      </p:sp>
      <p:sp>
        <p:nvSpPr>
          <p:cNvPr id="7" name="Google Shape;7;p1"/>
          <p:cNvSpPr txBox="1">
            <a:spLocks noGrp="1"/>
          </p:cNvSpPr>
          <p:nvPr>
            <p:ph type="body" idx="1"/>
          </p:nvPr>
        </p:nvSpPr>
        <p:spPr>
          <a:xfrm>
            <a:off x="713225" y="1152475"/>
            <a:ext cx="7717500" cy="34470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1"/>
              </a:buClr>
              <a:buSzPts val="1800"/>
              <a:buFont typeface="Open Sans Light"/>
              <a:buChar char="●"/>
              <a:defRPr sz="1800">
                <a:solidFill>
                  <a:schemeClr val="lt1"/>
                </a:solidFill>
                <a:latin typeface="Open Sans Light"/>
                <a:ea typeface="Open Sans Light"/>
                <a:cs typeface="Open Sans Light"/>
                <a:sym typeface="Open Sans Light"/>
              </a:defRPr>
            </a:lvl1pPr>
            <a:lvl2pPr marL="914400" lvl="1" indent="-317500">
              <a:lnSpc>
                <a:spcPct val="115000"/>
              </a:lnSpc>
              <a:spcBef>
                <a:spcPts val="0"/>
              </a:spcBef>
              <a:spcAft>
                <a:spcPts val="0"/>
              </a:spcAft>
              <a:buClr>
                <a:schemeClr val="lt1"/>
              </a:buClr>
              <a:buSzPts val="1400"/>
              <a:buFont typeface="Open Sans Light"/>
              <a:buChar char="○"/>
              <a:defRPr>
                <a:solidFill>
                  <a:schemeClr val="lt1"/>
                </a:solidFill>
                <a:latin typeface="Open Sans Light"/>
                <a:ea typeface="Open Sans Light"/>
                <a:cs typeface="Open Sans Light"/>
                <a:sym typeface="Open Sans Light"/>
              </a:defRPr>
            </a:lvl2pPr>
            <a:lvl3pPr marL="1371600" lvl="2" indent="-317500">
              <a:lnSpc>
                <a:spcPct val="115000"/>
              </a:lnSpc>
              <a:spcBef>
                <a:spcPts val="0"/>
              </a:spcBef>
              <a:spcAft>
                <a:spcPts val="0"/>
              </a:spcAft>
              <a:buClr>
                <a:schemeClr val="lt1"/>
              </a:buClr>
              <a:buSzPts val="1400"/>
              <a:buFont typeface="Open Sans Light"/>
              <a:buChar char="■"/>
              <a:defRPr>
                <a:solidFill>
                  <a:schemeClr val="lt1"/>
                </a:solidFill>
                <a:latin typeface="Open Sans Light"/>
                <a:ea typeface="Open Sans Light"/>
                <a:cs typeface="Open Sans Light"/>
                <a:sym typeface="Open Sans Light"/>
              </a:defRPr>
            </a:lvl3pPr>
            <a:lvl4pPr marL="1828800" lvl="3" indent="-304800">
              <a:lnSpc>
                <a:spcPct val="115000"/>
              </a:lnSpc>
              <a:spcBef>
                <a:spcPts val="0"/>
              </a:spcBef>
              <a:spcAft>
                <a:spcPts val="0"/>
              </a:spcAft>
              <a:buClr>
                <a:schemeClr val="lt1"/>
              </a:buClr>
              <a:buSzPts val="1200"/>
              <a:buFont typeface="Open Sans Light"/>
              <a:buChar char="●"/>
              <a:defRPr sz="1200">
                <a:solidFill>
                  <a:schemeClr val="lt1"/>
                </a:solidFill>
                <a:latin typeface="Open Sans Light"/>
                <a:ea typeface="Open Sans Light"/>
                <a:cs typeface="Open Sans Light"/>
                <a:sym typeface="Open Sans Light"/>
              </a:defRPr>
            </a:lvl4pPr>
            <a:lvl5pPr marL="2286000" lvl="4" indent="-317500">
              <a:lnSpc>
                <a:spcPct val="115000"/>
              </a:lnSpc>
              <a:spcBef>
                <a:spcPts val="0"/>
              </a:spcBef>
              <a:spcAft>
                <a:spcPts val="0"/>
              </a:spcAft>
              <a:buClr>
                <a:schemeClr val="lt1"/>
              </a:buClr>
              <a:buSzPts val="1400"/>
              <a:buFont typeface="Open Sans Light"/>
              <a:buChar char="○"/>
              <a:defRPr>
                <a:solidFill>
                  <a:schemeClr val="lt1"/>
                </a:solidFill>
                <a:latin typeface="Open Sans Light"/>
                <a:ea typeface="Open Sans Light"/>
                <a:cs typeface="Open Sans Light"/>
                <a:sym typeface="Open Sans Light"/>
              </a:defRPr>
            </a:lvl5pPr>
            <a:lvl6pPr marL="2743200" lvl="5" indent="-317500">
              <a:lnSpc>
                <a:spcPct val="115000"/>
              </a:lnSpc>
              <a:spcBef>
                <a:spcPts val="0"/>
              </a:spcBef>
              <a:spcAft>
                <a:spcPts val="0"/>
              </a:spcAft>
              <a:buClr>
                <a:schemeClr val="lt1"/>
              </a:buClr>
              <a:buSzPts val="1400"/>
              <a:buFont typeface="Open Sans Light"/>
              <a:buChar char="■"/>
              <a:defRPr>
                <a:solidFill>
                  <a:schemeClr val="lt1"/>
                </a:solidFill>
                <a:latin typeface="Open Sans Light"/>
                <a:ea typeface="Open Sans Light"/>
                <a:cs typeface="Open Sans Light"/>
                <a:sym typeface="Open Sans Light"/>
              </a:defRPr>
            </a:lvl6pPr>
            <a:lvl7pPr marL="3200400" lvl="6" indent="-317500">
              <a:lnSpc>
                <a:spcPct val="115000"/>
              </a:lnSpc>
              <a:spcBef>
                <a:spcPts val="0"/>
              </a:spcBef>
              <a:spcAft>
                <a:spcPts val="0"/>
              </a:spcAft>
              <a:buClr>
                <a:schemeClr val="lt1"/>
              </a:buClr>
              <a:buSzPts val="1400"/>
              <a:buFont typeface="Open Sans Light"/>
              <a:buChar char="●"/>
              <a:defRPr>
                <a:solidFill>
                  <a:schemeClr val="lt1"/>
                </a:solidFill>
                <a:latin typeface="Open Sans Light"/>
                <a:ea typeface="Open Sans Light"/>
                <a:cs typeface="Open Sans Light"/>
                <a:sym typeface="Open Sans Light"/>
              </a:defRPr>
            </a:lvl7pPr>
            <a:lvl8pPr marL="3657600" lvl="7" indent="-317500">
              <a:lnSpc>
                <a:spcPct val="115000"/>
              </a:lnSpc>
              <a:spcBef>
                <a:spcPts val="0"/>
              </a:spcBef>
              <a:spcAft>
                <a:spcPts val="0"/>
              </a:spcAft>
              <a:buClr>
                <a:schemeClr val="lt1"/>
              </a:buClr>
              <a:buSzPts val="1400"/>
              <a:buFont typeface="Open Sans Light"/>
              <a:buChar char="○"/>
              <a:defRPr>
                <a:solidFill>
                  <a:schemeClr val="lt1"/>
                </a:solidFill>
                <a:latin typeface="Open Sans Light"/>
                <a:ea typeface="Open Sans Light"/>
                <a:cs typeface="Open Sans Light"/>
                <a:sym typeface="Open Sans Light"/>
              </a:defRPr>
            </a:lvl8pPr>
            <a:lvl9pPr marL="4114800" lvl="8" indent="-317500">
              <a:lnSpc>
                <a:spcPct val="115000"/>
              </a:lnSpc>
              <a:spcBef>
                <a:spcPts val="0"/>
              </a:spcBef>
              <a:spcAft>
                <a:spcPts val="0"/>
              </a:spcAft>
              <a:buClr>
                <a:schemeClr val="lt1"/>
              </a:buClr>
              <a:buSzPts val="1400"/>
              <a:buFont typeface="Open Sans Light"/>
              <a:buChar char="■"/>
              <a:defRPr>
                <a:solidFill>
                  <a:schemeClr val="lt1"/>
                </a:solidFill>
                <a:latin typeface="Open Sans Light"/>
                <a:ea typeface="Open Sans Light"/>
                <a:cs typeface="Open Sans Light"/>
                <a:sym typeface="Open Sans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98" r:id="rId12"/>
    <p:sldLayoutId id="2147483699" r:id="rId13"/>
    <p:sldLayoutId id="2147483696"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705" r:id="rId35"/>
    <p:sldLayoutId id="2147483704" r:id="rId36"/>
    <p:sldLayoutId id="2147483703" r:id="rId37"/>
    <p:sldLayoutId id="2147483702" r:id="rId38"/>
    <p:sldLayoutId id="2147483701" r:id="rId39"/>
    <p:sldLayoutId id="2147483700" r:id="rId40"/>
    <p:sldLayoutId id="2147483697" r:id="rId41"/>
    <p:sldLayoutId id="2147483679" r:id="rId42"/>
    <p:sldLayoutId id="2147483680" r:id="rId43"/>
    <p:sldLayoutId id="2147483681" r:id="rId44"/>
    <p:sldLayoutId id="2147483682" r:id="rId45"/>
    <p:sldLayoutId id="2147483683" r:id="rId46"/>
    <p:sldLayoutId id="2147483684" r:id="rId47"/>
    <p:sldLayoutId id="2147483685" r:id="rId48"/>
    <p:sldLayoutId id="2147483686" r:id="rId49"/>
    <p:sldLayoutId id="2147483687" r:id="rId50"/>
    <p:sldLayoutId id="2147483688" r:id="rId51"/>
    <p:sldLayoutId id="2147483689" r:id="rId52"/>
    <p:sldLayoutId id="2147483690" r:id="rId53"/>
    <p:sldLayoutId id="2147483691" r:id="rId5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49">
          <p15:clr>
            <a:srgbClr val="EA4335"/>
          </p15:clr>
        </p15:guide>
        <p15:guide id="2" pos="5311">
          <p15:clr>
            <a:srgbClr val="EA4335"/>
          </p15:clr>
        </p15:guide>
        <p15:guide id="3" orient="horz" pos="2897">
          <p15:clr>
            <a:srgbClr val="EA4335"/>
          </p15:clr>
        </p15:guide>
        <p15:guide id="4" orient="horz" pos="34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245"/>
        <p:cNvGrpSpPr/>
        <p:nvPr/>
      </p:nvGrpSpPr>
      <p:grpSpPr>
        <a:xfrm>
          <a:off x="0" y="0"/>
          <a:ext cx="0" cy="0"/>
          <a:chOff x="0" y="0"/>
          <a:chExt cx="0" cy="0"/>
        </a:xfrm>
      </p:grpSpPr>
      <p:sp>
        <p:nvSpPr>
          <p:cNvPr id="246" name="Google Shape;246;p46"/>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None/>
              <a:defRPr sz="2400">
                <a:solidFill>
                  <a:srgbClr val="FFFFFF"/>
                </a:solidFill>
              </a:defRPr>
            </a:lvl1pPr>
            <a:lvl2pPr lvl="1" algn="ctr" rtl="0">
              <a:spcBef>
                <a:spcPts val="0"/>
              </a:spcBef>
              <a:spcAft>
                <a:spcPts val="0"/>
              </a:spcAft>
              <a:buClr>
                <a:srgbClr val="FFFFFF"/>
              </a:buClr>
              <a:buSzPts val="2400"/>
              <a:buNone/>
              <a:defRPr sz="2400">
                <a:solidFill>
                  <a:srgbClr val="FFFFFF"/>
                </a:solidFill>
              </a:defRPr>
            </a:lvl2pPr>
            <a:lvl3pPr lvl="2" algn="ctr" rtl="0">
              <a:spcBef>
                <a:spcPts val="0"/>
              </a:spcBef>
              <a:spcAft>
                <a:spcPts val="0"/>
              </a:spcAft>
              <a:buClr>
                <a:srgbClr val="FFFFFF"/>
              </a:buClr>
              <a:buSzPts val="2400"/>
              <a:buNone/>
              <a:defRPr sz="2400">
                <a:solidFill>
                  <a:srgbClr val="FFFFFF"/>
                </a:solidFill>
              </a:defRPr>
            </a:lvl3pPr>
            <a:lvl4pPr lvl="3" algn="ctr" rtl="0">
              <a:spcBef>
                <a:spcPts val="0"/>
              </a:spcBef>
              <a:spcAft>
                <a:spcPts val="0"/>
              </a:spcAft>
              <a:buClr>
                <a:srgbClr val="FFFFFF"/>
              </a:buClr>
              <a:buSzPts val="2400"/>
              <a:buNone/>
              <a:defRPr sz="2400">
                <a:solidFill>
                  <a:srgbClr val="FFFFFF"/>
                </a:solidFill>
              </a:defRPr>
            </a:lvl4pPr>
            <a:lvl5pPr lvl="4" algn="ctr" rtl="0">
              <a:spcBef>
                <a:spcPts val="0"/>
              </a:spcBef>
              <a:spcAft>
                <a:spcPts val="0"/>
              </a:spcAft>
              <a:buClr>
                <a:srgbClr val="FFFFFF"/>
              </a:buClr>
              <a:buSzPts val="2400"/>
              <a:buNone/>
              <a:defRPr sz="2400">
                <a:solidFill>
                  <a:srgbClr val="FFFFFF"/>
                </a:solidFill>
              </a:defRPr>
            </a:lvl5pPr>
            <a:lvl6pPr lvl="5" algn="ctr" rtl="0">
              <a:spcBef>
                <a:spcPts val="0"/>
              </a:spcBef>
              <a:spcAft>
                <a:spcPts val="0"/>
              </a:spcAft>
              <a:buClr>
                <a:srgbClr val="FFFFFF"/>
              </a:buClr>
              <a:buSzPts val="2400"/>
              <a:buNone/>
              <a:defRPr sz="2400">
                <a:solidFill>
                  <a:srgbClr val="FFFFFF"/>
                </a:solidFill>
              </a:defRPr>
            </a:lvl6pPr>
            <a:lvl7pPr lvl="6" algn="ctr" rtl="0">
              <a:spcBef>
                <a:spcPts val="0"/>
              </a:spcBef>
              <a:spcAft>
                <a:spcPts val="0"/>
              </a:spcAft>
              <a:buClr>
                <a:srgbClr val="FFFFFF"/>
              </a:buClr>
              <a:buSzPts val="2400"/>
              <a:buNone/>
              <a:defRPr sz="2400">
                <a:solidFill>
                  <a:srgbClr val="FFFFFF"/>
                </a:solidFill>
              </a:defRPr>
            </a:lvl7pPr>
            <a:lvl8pPr lvl="7" algn="ctr" rtl="0">
              <a:spcBef>
                <a:spcPts val="0"/>
              </a:spcBef>
              <a:spcAft>
                <a:spcPts val="0"/>
              </a:spcAft>
              <a:buClr>
                <a:srgbClr val="FFFFFF"/>
              </a:buClr>
              <a:buSzPts val="2400"/>
              <a:buNone/>
              <a:defRPr sz="2400">
                <a:solidFill>
                  <a:srgbClr val="FFFFFF"/>
                </a:solidFill>
              </a:defRPr>
            </a:lvl8pPr>
            <a:lvl9pPr lvl="8" algn="ctr" rtl="0">
              <a:spcBef>
                <a:spcPts val="0"/>
              </a:spcBef>
              <a:spcAft>
                <a:spcPts val="0"/>
              </a:spcAft>
              <a:buClr>
                <a:srgbClr val="FFFFFF"/>
              </a:buClr>
              <a:buSzPts val="2400"/>
              <a:buNone/>
              <a:defRPr sz="2400">
                <a:solidFill>
                  <a:srgbClr val="FFFFFF"/>
                </a:solidFill>
              </a:defRPr>
            </a:lvl9pPr>
          </a:lstStyle>
          <a:p>
            <a:endParaRPr/>
          </a:p>
        </p:txBody>
      </p:sp>
      <p:sp>
        <p:nvSpPr>
          <p:cNvPr id="247" name="Google Shape;247;p46"/>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692" r:id="rId1"/>
    <p:sldLayoutId id="214748369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slide" Target="slide9.xml"/><Relationship Id="rId4" Type="http://schemas.openxmlformats.org/officeDocument/2006/relationships/slide" Target="slide19.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4.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4.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1.xml"/><Relationship Id="rId1" Type="http://schemas.openxmlformats.org/officeDocument/2006/relationships/slideLayout" Target="../slideLayouts/slideLayout56.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5.png"/><Relationship Id="rId12"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24.png"/><Relationship Id="rId11" Type="http://schemas.openxmlformats.org/officeDocument/2006/relationships/image" Target="../media/image28.png"/><Relationship Id="rId5" Type="http://schemas.openxmlformats.org/officeDocument/2006/relationships/image" Target="../media/image23.png"/><Relationship Id="rId10" Type="http://schemas.openxmlformats.org/officeDocument/2006/relationships/image" Target="../media/image2.png"/><Relationship Id="rId4" Type="http://schemas.openxmlformats.org/officeDocument/2006/relationships/image" Target="../media/image22.png"/><Relationship Id="rId9"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4.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56.xml"/><Relationship Id="rId4" Type="http://schemas.openxmlformats.org/officeDocument/2006/relationships/image" Target="../media/image37.gif"/></Relationships>
</file>

<file path=ppt/slides/_rels/slide3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52.xml"/><Relationship Id="rId4" Type="http://schemas.openxmlformats.org/officeDocument/2006/relationships/hyperlink" Target="mailto:Abdelali-irkha@hotmail.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4"/>
        <p:cNvGrpSpPr/>
        <p:nvPr/>
      </p:nvGrpSpPr>
      <p:grpSpPr>
        <a:xfrm>
          <a:off x="0" y="0"/>
          <a:ext cx="0" cy="0"/>
          <a:chOff x="0" y="0"/>
          <a:chExt cx="0" cy="0"/>
        </a:xfrm>
      </p:grpSpPr>
      <p:sp>
        <p:nvSpPr>
          <p:cNvPr id="255" name="Google Shape;255;p49"/>
          <p:cNvSpPr txBox="1">
            <a:spLocks noGrp="1"/>
          </p:cNvSpPr>
          <p:nvPr>
            <p:ph type="ctrTitle"/>
          </p:nvPr>
        </p:nvSpPr>
        <p:spPr>
          <a:xfrm>
            <a:off x="325295" y="1932599"/>
            <a:ext cx="4245000" cy="2122500"/>
          </a:xfrm>
          <a:prstGeom prst="rect">
            <a:avLst/>
          </a:prstGeom>
        </p:spPr>
        <p:txBody>
          <a:bodyPr spcFirstLastPara="1" wrap="square" lIns="91425" tIns="91425" rIns="91425" bIns="91425" anchor="ctr" anchorCtr="0">
            <a:noAutofit/>
          </a:bodyPr>
          <a:lstStyle/>
          <a:p>
            <a:r>
              <a:rPr lang="en" sz="3200"/>
              <a:t>Workflow de Production</a:t>
            </a:r>
            <a:br>
              <a:rPr lang="en" sz="3200"/>
            </a:br>
            <a:r>
              <a:rPr lang="en" sz="3200"/>
              <a:t>WebApp</a:t>
            </a:r>
            <a:br>
              <a:rPr lang="en" sz="3200"/>
            </a:br>
            <a:r>
              <a:rPr lang="en" sz="3200"/>
              <a:t>Api</a:t>
            </a:r>
            <a:endParaRPr lang="fr-FR" sz="3200"/>
          </a:p>
        </p:txBody>
      </p:sp>
      <p:sp>
        <p:nvSpPr>
          <p:cNvPr id="256" name="Google Shape;256;p49"/>
          <p:cNvSpPr txBox="1">
            <a:spLocks noGrp="1"/>
          </p:cNvSpPr>
          <p:nvPr>
            <p:ph type="subTitle" idx="1"/>
          </p:nvPr>
        </p:nvSpPr>
        <p:spPr>
          <a:xfrm>
            <a:off x="4566212" y="4004733"/>
            <a:ext cx="4244998" cy="513994"/>
          </a:xfrm>
          <a:prstGeom prst="rect">
            <a:avLst/>
          </a:prstGeom>
        </p:spPr>
        <p:txBody>
          <a:bodyPr spcFirstLastPara="1" wrap="square" lIns="91425" tIns="91425" rIns="91425" bIns="91425" anchor="b" anchorCtr="0">
            <a:noAutofit/>
          </a:bodyPr>
          <a:lstStyle/>
          <a:p>
            <a:pPr marL="0" indent="0"/>
            <a:r>
              <a:rPr lang="en">
                <a:solidFill>
                  <a:schemeClr val="dk1"/>
                </a:solidFill>
              </a:rPr>
              <a:t>           </a:t>
            </a:r>
            <a:r>
              <a:rPr lang="en" err="1">
                <a:solidFill>
                  <a:schemeClr val="dk1"/>
                </a:solidFill>
              </a:rPr>
              <a:t>Encadré</a:t>
            </a:r>
            <a:r>
              <a:rPr lang="en">
                <a:solidFill>
                  <a:schemeClr val="dk1"/>
                </a:solidFill>
              </a:rPr>
              <a:t> par : Christophe </a:t>
            </a:r>
            <a:r>
              <a:rPr lang="en" err="1">
                <a:solidFill>
                  <a:schemeClr val="dk1"/>
                </a:solidFill>
              </a:rPr>
              <a:t>Crognier</a:t>
            </a:r>
            <a:endParaRPr lang="en">
              <a:solidFill>
                <a:schemeClr val="dk1"/>
              </a:solidFill>
            </a:endParaRPr>
          </a:p>
          <a:p>
            <a:pPr marL="0" indent="0"/>
            <a:r>
              <a:rPr lang="en">
                <a:solidFill>
                  <a:schemeClr val="dk1"/>
                </a:solidFill>
              </a:rPr>
              <a:t>                    Michael </a:t>
            </a:r>
            <a:r>
              <a:rPr lang="en" err="1">
                <a:solidFill>
                  <a:schemeClr val="dk1"/>
                </a:solidFill>
              </a:rPr>
              <a:t>Mavrodis</a:t>
            </a:r>
            <a:endParaRPr lang="en">
              <a:solidFill>
                <a:schemeClr val="dk1"/>
              </a:solidFill>
            </a:endParaRPr>
          </a:p>
        </p:txBody>
      </p:sp>
      <p:sp>
        <p:nvSpPr>
          <p:cNvPr id="257" name="Google Shape;257;p49"/>
          <p:cNvSpPr/>
          <p:nvPr/>
        </p:nvSpPr>
        <p:spPr>
          <a:xfrm rot="10800000">
            <a:off x="7782000" y="367900"/>
            <a:ext cx="952500" cy="826275"/>
          </a:xfrm>
          <a:custGeom>
            <a:avLst/>
            <a:gdLst/>
            <a:ahLst/>
            <a:cxnLst/>
            <a:rect l="l" t="t" r="r" b="b"/>
            <a:pathLst>
              <a:path w="38100" h="33051" extrusionOk="0">
                <a:moveTo>
                  <a:pt x="0" y="0"/>
                </a:moveTo>
                <a:lnTo>
                  <a:pt x="0" y="33051"/>
                </a:lnTo>
                <a:lnTo>
                  <a:pt x="38100" y="33051"/>
                </a:lnTo>
              </a:path>
            </a:pathLst>
          </a:custGeom>
          <a:noFill/>
          <a:ln w="9525" cap="flat" cmpd="sng">
            <a:solidFill>
              <a:schemeClr val="dk1"/>
            </a:solidFill>
            <a:prstDash val="solid"/>
            <a:round/>
            <a:headEnd type="none" w="med" len="med"/>
            <a:tailEnd type="none" w="med" len="med"/>
          </a:ln>
        </p:spPr>
      </p:sp>
      <p:sp>
        <p:nvSpPr>
          <p:cNvPr id="258" name="Google Shape;258;p49"/>
          <p:cNvSpPr/>
          <p:nvPr/>
        </p:nvSpPr>
        <p:spPr>
          <a:xfrm>
            <a:off x="381075" y="3949313"/>
            <a:ext cx="952500" cy="826275"/>
          </a:xfrm>
          <a:custGeom>
            <a:avLst/>
            <a:gdLst/>
            <a:ahLst/>
            <a:cxnLst/>
            <a:rect l="l" t="t" r="r" b="b"/>
            <a:pathLst>
              <a:path w="38100" h="33051" extrusionOk="0">
                <a:moveTo>
                  <a:pt x="0" y="0"/>
                </a:moveTo>
                <a:lnTo>
                  <a:pt x="0" y="33051"/>
                </a:lnTo>
                <a:lnTo>
                  <a:pt x="38100" y="33051"/>
                </a:lnTo>
              </a:path>
            </a:pathLst>
          </a:custGeom>
          <a:noFill/>
          <a:ln w="9525" cap="flat" cmpd="sng">
            <a:solidFill>
              <a:schemeClr val="dk1"/>
            </a:solidFill>
            <a:prstDash val="solid"/>
            <a:round/>
            <a:headEnd type="none" w="med" len="med"/>
            <a:tailEnd type="none" w="med" len="med"/>
          </a:ln>
        </p:spPr>
      </p:sp>
      <p:sp>
        <p:nvSpPr>
          <p:cNvPr id="4" name="Google Shape;255;p49">
            <a:extLst>
              <a:ext uri="{FF2B5EF4-FFF2-40B4-BE49-F238E27FC236}">
                <a16:creationId xmlns:a16="http://schemas.microsoft.com/office/drawing/2014/main" id="{E2C058CC-CF9C-FEEA-7F01-EDD933AAD1D6}"/>
              </a:ext>
            </a:extLst>
          </p:cNvPr>
          <p:cNvSpPr txBox="1">
            <a:spLocks/>
          </p:cNvSpPr>
          <p:nvPr/>
        </p:nvSpPr>
        <p:spPr>
          <a:xfrm>
            <a:off x="2159847" y="424415"/>
            <a:ext cx="4827282" cy="70992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CCCCCC"/>
              </a:buClr>
              <a:buSzPts val="4800"/>
              <a:buFont typeface="DM Serif Display"/>
              <a:buNone/>
              <a:defRPr sz="4800" b="0"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rgbClr val="CCCCCC"/>
              </a:buClr>
              <a:buSzPts val="4800"/>
              <a:buFont typeface="DM Serif Display"/>
              <a:buNone/>
              <a:defRPr sz="4800" b="0" i="0" u="none" strike="noStrike" cap="none">
                <a:solidFill>
                  <a:srgbClr val="CCCCCC"/>
                </a:solidFill>
                <a:latin typeface="DM Serif Display"/>
                <a:ea typeface="DM Serif Display"/>
                <a:cs typeface="DM Serif Display"/>
                <a:sym typeface="DM Serif Display"/>
              </a:defRPr>
            </a:lvl2pPr>
            <a:lvl3pPr marR="0" lvl="2" algn="ctr" rtl="0">
              <a:lnSpc>
                <a:spcPct val="100000"/>
              </a:lnSpc>
              <a:spcBef>
                <a:spcPts val="0"/>
              </a:spcBef>
              <a:spcAft>
                <a:spcPts val="0"/>
              </a:spcAft>
              <a:buClr>
                <a:srgbClr val="CCCCCC"/>
              </a:buClr>
              <a:buSzPts val="4800"/>
              <a:buFont typeface="DM Serif Display"/>
              <a:buNone/>
              <a:defRPr sz="4800" b="0" i="0" u="none" strike="noStrike" cap="none">
                <a:solidFill>
                  <a:srgbClr val="CCCCCC"/>
                </a:solidFill>
                <a:latin typeface="DM Serif Display"/>
                <a:ea typeface="DM Serif Display"/>
                <a:cs typeface="DM Serif Display"/>
                <a:sym typeface="DM Serif Display"/>
              </a:defRPr>
            </a:lvl3pPr>
            <a:lvl4pPr marR="0" lvl="3" algn="ctr" rtl="0">
              <a:lnSpc>
                <a:spcPct val="100000"/>
              </a:lnSpc>
              <a:spcBef>
                <a:spcPts val="0"/>
              </a:spcBef>
              <a:spcAft>
                <a:spcPts val="0"/>
              </a:spcAft>
              <a:buClr>
                <a:srgbClr val="CCCCCC"/>
              </a:buClr>
              <a:buSzPts val="4800"/>
              <a:buFont typeface="DM Serif Display"/>
              <a:buNone/>
              <a:defRPr sz="4800" b="0" i="0" u="none" strike="noStrike" cap="none">
                <a:solidFill>
                  <a:srgbClr val="CCCCCC"/>
                </a:solidFill>
                <a:latin typeface="DM Serif Display"/>
                <a:ea typeface="DM Serif Display"/>
                <a:cs typeface="DM Serif Display"/>
                <a:sym typeface="DM Serif Display"/>
              </a:defRPr>
            </a:lvl4pPr>
            <a:lvl5pPr marR="0" lvl="4" algn="ctr" rtl="0">
              <a:lnSpc>
                <a:spcPct val="100000"/>
              </a:lnSpc>
              <a:spcBef>
                <a:spcPts val="0"/>
              </a:spcBef>
              <a:spcAft>
                <a:spcPts val="0"/>
              </a:spcAft>
              <a:buClr>
                <a:srgbClr val="CCCCCC"/>
              </a:buClr>
              <a:buSzPts val="4800"/>
              <a:buFont typeface="DM Serif Display"/>
              <a:buNone/>
              <a:defRPr sz="4800" b="0" i="0" u="none" strike="noStrike" cap="none">
                <a:solidFill>
                  <a:srgbClr val="CCCCCC"/>
                </a:solidFill>
                <a:latin typeface="DM Serif Display"/>
                <a:ea typeface="DM Serif Display"/>
                <a:cs typeface="DM Serif Display"/>
                <a:sym typeface="DM Serif Display"/>
              </a:defRPr>
            </a:lvl5pPr>
            <a:lvl6pPr marR="0" lvl="5" algn="ctr" rtl="0">
              <a:lnSpc>
                <a:spcPct val="100000"/>
              </a:lnSpc>
              <a:spcBef>
                <a:spcPts val="0"/>
              </a:spcBef>
              <a:spcAft>
                <a:spcPts val="0"/>
              </a:spcAft>
              <a:buClr>
                <a:srgbClr val="CCCCCC"/>
              </a:buClr>
              <a:buSzPts val="4800"/>
              <a:buFont typeface="DM Serif Display"/>
              <a:buNone/>
              <a:defRPr sz="4800" b="0" i="0" u="none" strike="noStrike" cap="none">
                <a:solidFill>
                  <a:srgbClr val="CCCCCC"/>
                </a:solidFill>
                <a:latin typeface="DM Serif Display"/>
                <a:ea typeface="DM Serif Display"/>
                <a:cs typeface="DM Serif Display"/>
                <a:sym typeface="DM Serif Display"/>
              </a:defRPr>
            </a:lvl6pPr>
            <a:lvl7pPr marR="0" lvl="6" algn="ctr" rtl="0">
              <a:lnSpc>
                <a:spcPct val="100000"/>
              </a:lnSpc>
              <a:spcBef>
                <a:spcPts val="0"/>
              </a:spcBef>
              <a:spcAft>
                <a:spcPts val="0"/>
              </a:spcAft>
              <a:buClr>
                <a:srgbClr val="CCCCCC"/>
              </a:buClr>
              <a:buSzPts val="4800"/>
              <a:buFont typeface="DM Serif Display"/>
              <a:buNone/>
              <a:defRPr sz="4800" b="0" i="0" u="none" strike="noStrike" cap="none">
                <a:solidFill>
                  <a:srgbClr val="CCCCCC"/>
                </a:solidFill>
                <a:latin typeface="DM Serif Display"/>
                <a:ea typeface="DM Serif Display"/>
                <a:cs typeface="DM Serif Display"/>
                <a:sym typeface="DM Serif Display"/>
              </a:defRPr>
            </a:lvl7pPr>
            <a:lvl8pPr marR="0" lvl="7" algn="ctr" rtl="0">
              <a:lnSpc>
                <a:spcPct val="100000"/>
              </a:lnSpc>
              <a:spcBef>
                <a:spcPts val="0"/>
              </a:spcBef>
              <a:spcAft>
                <a:spcPts val="0"/>
              </a:spcAft>
              <a:buClr>
                <a:srgbClr val="CCCCCC"/>
              </a:buClr>
              <a:buSzPts val="4800"/>
              <a:buFont typeface="DM Serif Display"/>
              <a:buNone/>
              <a:defRPr sz="4800" b="0" i="0" u="none" strike="noStrike" cap="none">
                <a:solidFill>
                  <a:srgbClr val="CCCCCC"/>
                </a:solidFill>
                <a:latin typeface="DM Serif Display"/>
                <a:ea typeface="DM Serif Display"/>
                <a:cs typeface="DM Serif Display"/>
                <a:sym typeface="DM Serif Display"/>
              </a:defRPr>
            </a:lvl8pPr>
            <a:lvl9pPr marR="0" lvl="8" algn="ctr" rtl="0">
              <a:lnSpc>
                <a:spcPct val="100000"/>
              </a:lnSpc>
              <a:spcBef>
                <a:spcPts val="0"/>
              </a:spcBef>
              <a:spcAft>
                <a:spcPts val="0"/>
              </a:spcAft>
              <a:buClr>
                <a:srgbClr val="CCCCCC"/>
              </a:buClr>
              <a:buSzPts val="4800"/>
              <a:buFont typeface="DM Serif Display"/>
              <a:buNone/>
              <a:defRPr sz="4800" b="0" i="0" u="none" strike="noStrike" cap="none">
                <a:solidFill>
                  <a:srgbClr val="CCCCCC"/>
                </a:solidFill>
                <a:latin typeface="DM Serif Display"/>
                <a:ea typeface="DM Serif Display"/>
                <a:cs typeface="DM Serif Display"/>
                <a:sym typeface="DM Serif Display"/>
              </a:defRPr>
            </a:lvl9pPr>
          </a:lstStyle>
          <a:p>
            <a:r>
              <a:rPr lang="en" sz="3200" err="1"/>
              <a:t>Soutenance</a:t>
            </a:r>
            <a:r>
              <a:rPr lang="en" sz="3200"/>
              <a:t> Fin </a:t>
            </a:r>
            <a:r>
              <a:rPr lang="en" sz="3200" err="1"/>
              <a:t>d'études</a:t>
            </a:r>
            <a:endParaRPr lang="en" sz="3200"/>
          </a:p>
        </p:txBody>
      </p:sp>
      <p:sp>
        <p:nvSpPr>
          <p:cNvPr id="10" name="Google Shape;256;p49">
            <a:extLst>
              <a:ext uri="{FF2B5EF4-FFF2-40B4-BE49-F238E27FC236}">
                <a16:creationId xmlns:a16="http://schemas.microsoft.com/office/drawing/2014/main" id="{729C8314-7485-9DB3-7F65-A26619F41F0B}"/>
              </a:ext>
            </a:extLst>
          </p:cNvPr>
          <p:cNvSpPr txBox="1">
            <a:spLocks/>
          </p:cNvSpPr>
          <p:nvPr/>
        </p:nvSpPr>
        <p:spPr>
          <a:xfrm>
            <a:off x="4568215" y="3645790"/>
            <a:ext cx="4245000" cy="3636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rgbClr val="CCCCCC"/>
              </a:buClr>
              <a:buSzPts val="1800"/>
              <a:buFont typeface="Open Sans Light"/>
              <a:buNone/>
              <a:defRPr sz="1200" b="0" i="0" u="none" strike="noStrike" cap="none">
                <a:solidFill>
                  <a:schemeClr val="lt1"/>
                </a:solidFill>
                <a:latin typeface="Open Sans Light"/>
                <a:ea typeface="Open Sans Light"/>
                <a:cs typeface="Open Sans Light"/>
                <a:sym typeface="Open Sans Light"/>
              </a:defRPr>
            </a:lvl1pPr>
            <a:lvl2pPr marL="914400" marR="0" lvl="1" indent="-317500" algn="ctr" rtl="0">
              <a:lnSpc>
                <a:spcPct val="100000"/>
              </a:lnSpc>
              <a:spcBef>
                <a:spcPts val="0"/>
              </a:spcBef>
              <a:spcAft>
                <a:spcPts val="0"/>
              </a:spcAft>
              <a:buClr>
                <a:srgbClr val="CCCCCC"/>
              </a:buClr>
              <a:buSzPts val="2800"/>
              <a:buFont typeface="Open Sans Light"/>
              <a:buNone/>
              <a:defRPr sz="2800" b="0" i="0" u="none" strike="noStrike" cap="none">
                <a:solidFill>
                  <a:srgbClr val="CCCCCC"/>
                </a:solidFill>
                <a:latin typeface="Open Sans Light"/>
                <a:ea typeface="Open Sans Light"/>
                <a:cs typeface="Open Sans Light"/>
                <a:sym typeface="Open Sans Light"/>
              </a:defRPr>
            </a:lvl2pPr>
            <a:lvl3pPr marL="1371600" marR="0" lvl="2" indent="-317500" algn="ctr" rtl="0">
              <a:lnSpc>
                <a:spcPct val="100000"/>
              </a:lnSpc>
              <a:spcBef>
                <a:spcPts val="0"/>
              </a:spcBef>
              <a:spcAft>
                <a:spcPts val="0"/>
              </a:spcAft>
              <a:buClr>
                <a:srgbClr val="CCCCCC"/>
              </a:buClr>
              <a:buSzPts val="2800"/>
              <a:buFont typeface="Open Sans Light"/>
              <a:buNone/>
              <a:defRPr sz="2800" b="0" i="0" u="none" strike="noStrike" cap="none">
                <a:solidFill>
                  <a:srgbClr val="CCCCCC"/>
                </a:solidFill>
                <a:latin typeface="Open Sans Light"/>
                <a:ea typeface="Open Sans Light"/>
                <a:cs typeface="Open Sans Light"/>
                <a:sym typeface="Open Sans Light"/>
              </a:defRPr>
            </a:lvl3pPr>
            <a:lvl4pPr marL="1828800" marR="0" lvl="3" indent="-304800" algn="ctr" rtl="0">
              <a:lnSpc>
                <a:spcPct val="100000"/>
              </a:lnSpc>
              <a:spcBef>
                <a:spcPts val="0"/>
              </a:spcBef>
              <a:spcAft>
                <a:spcPts val="0"/>
              </a:spcAft>
              <a:buClr>
                <a:srgbClr val="CCCCCC"/>
              </a:buClr>
              <a:buSzPts val="2800"/>
              <a:buFont typeface="Open Sans Light"/>
              <a:buNone/>
              <a:defRPr sz="2800" b="0" i="0" u="none" strike="noStrike" cap="none">
                <a:solidFill>
                  <a:srgbClr val="CCCCCC"/>
                </a:solidFill>
                <a:latin typeface="Open Sans Light"/>
                <a:ea typeface="Open Sans Light"/>
                <a:cs typeface="Open Sans Light"/>
                <a:sym typeface="Open Sans Light"/>
              </a:defRPr>
            </a:lvl4pPr>
            <a:lvl5pPr marL="2286000" marR="0" lvl="4" indent="-317500" algn="ctr" rtl="0">
              <a:lnSpc>
                <a:spcPct val="100000"/>
              </a:lnSpc>
              <a:spcBef>
                <a:spcPts val="0"/>
              </a:spcBef>
              <a:spcAft>
                <a:spcPts val="0"/>
              </a:spcAft>
              <a:buClr>
                <a:srgbClr val="CCCCCC"/>
              </a:buClr>
              <a:buSzPts val="2800"/>
              <a:buFont typeface="Open Sans Light"/>
              <a:buNone/>
              <a:defRPr sz="2800" b="0" i="0" u="none" strike="noStrike" cap="none">
                <a:solidFill>
                  <a:srgbClr val="CCCCCC"/>
                </a:solidFill>
                <a:latin typeface="Open Sans Light"/>
                <a:ea typeface="Open Sans Light"/>
                <a:cs typeface="Open Sans Light"/>
                <a:sym typeface="Open Sans Light"/>
              </a:defRPr>
            </a:lvl5pPr>
            <a:lvl6pPr marL="2743200" marR="0" lvl="5" indent="-317500" algn="ctr" rtl="0">
              <a:lnSpc>
                <a:spcPct val="100000"/>
              </a:lnSpc>
              <a:spcBef>
                <a:spcPts val="0"/>
              </a:spcBef>
              <a:spcAft>
                <a:spcPts val="0"/>
              </a:spcAft>
              <a:buClr>
                <a:srgbClr val="CCCCCC"/>
              </a:buClr>
              <a:buSzPts val="2800"/>
              <a:buFont typeface="Open Sans Light"/>
              <a:buNone/>
              <a:defRPr sz="2800" b="0" i="0" u="none" strike="noStrike" cap="none">
                <a:solidFill>
                  <a:srgbClr val="CCCCCC"/>
                </a:solidFill>
                <a:latin typeface="Open Sans Light"/>
                <a:ea typeface="Open Sans Light"/>
                <a:cs typeface="Open Sans Light"/>
                <a:sym typeface="Open Sans Light"/>
              </a:defRPr>
            </a:lvl6pPr>
            <a:lvl7pPr marL="3200400" marR="0" lvl="6" indent="-317500" algn="ctr" rtl="0">
              <a:lnSpc>
                <a:spcPct val="100000"/>
              </a:lnSpc>
              <a:spcBef>
                <a:spcPts val="0"/>
              </a:spcBef>
              <a:spcAft>
                <a:spcPts val="0"/>
              </a:spcAft>
              <a:buClr>
                <a:srgbClr val="CCCCCC"/>
              </a:buClr>
              <a:buSzPts val="2800"/>
              <a:buFont typeface="Open Sans Light"/>
              <a:buNone/>
              <a:defRPr sz="2800" b="0" i="0" u="none" strike="noStrike" cap="none">
                <a:solidFill>
                  <a:srgbClr val="CCCCCC"/>
                </a:solidFill>
                <a:latin typeface="Open Sans Light"/>
                <a:ea typeface="Open Sans Light"/>
                <a:cs typeface="Open Sans Light"/>
                <a:sym typeface="Open Sans Light"/>
              </a:defRPr>
            </a:lvl7pPr>
            <a:lvl8pPr marL="3657600" marR="0" lvl="7" indent="-317500" algn="ctr" rtl="0">
              <a:lnSpc>
                <a:spcPct val="100000"/>
              </a:lnSpc>
              <a:spcBef>
                <a:spcPts val="0"/>
              </a:spcBef>
              <a:spcAft>
                <a:spcPts val="0"/>
              </a:spcAft>
              <a:buClr>
                <a:srgbClr val="CCCCCC"/>
              </a:buClr>
              <a:buSzPts val="2800"/>
              <a:buFont typeface="Open Sans Light"/>
              <a:buNone/>
              <a:defRPr sz="2800" b="0" i="0" u="none" strike="noStrike" cap="none">
                <a:solidFill>
                  <a:srgbClr val="CCCCCC"/>
                </a:solidFill>
                <a:latin typeface="Open Sans Light"/>
                <a:ea typeface="Open Sans Light"/>
                <a:cs typeface="Open Sans Light"/>
                <a:sym typeface="Open Sans Light"/>
              </a:defRPr>
            </a:lvl8pPr>
            <a:lvl9pPr marL="4114800" marR="0" lvl="8" indent="-317500" algn="ctr" rtl="0">
              <a:lnSpc>
                <a:spcPct val="100000"/>
              </a:lnSpc>
              <a:spcBef>
                <a:spcPts val="0"/>
              </a:spcBef>
              <a:spcAft>
                <a:spcPts val="0"/>
              </a:spcAft>
              <a:buClr>
                <a:srgbClr val="CCCCCC"/>
              </a:buClr>
              <a:buSzPts val="2800"/>
              <a:buFont typeface="Open Sans Light"/>
              <a:buNone/>
              <a:defRPr sz="2800" b="0" i="0" u="none" strike="noStrike" cap="none">
                <a:solidFill>
                  <a:srgbClr val="CCCCCC"/>
                </a:solidFill>
                <a:latin typeface="Open Sans Light"/>
                <a:ea typeface="Open Sans Light"/>
                <a:cs typeface="Open Sans Light"/>
                <a:sym typeface="Open Sans Light"/>
              </a:defRPr>
            </a:lvl9pPr>
          </a:lstStyle>
          <a:p>
            <a:pPr marL="0" indent="0"/>
            <a:r>
              <a:rPr lang="en">
                <a:solidFill>
                  <a:schemeClr val="dk1"/>
                </a:solidFill>
              </a:rPr>
              <a:t>   </a:t>
            </a:r>
            <a:r>
              <a:rPr lang="en" err="1">
                <a:solidFill>
                  <a:schemeClr val="dk1"/>
                </a:solidFill>
              </a:rPr>
              <a:t>Réalisé</a:t>
            </a:r>
            <a:r>
              <a:rPr lang="en">
                <a:solidFill>
                  <a:schemeClr val="dk1"/>
                </a:solidFill>
              </a:rPr>
              <a:t>  par :  Abdelali IRKHA </a:t>
            </a:r>
            <a:endParaRPr lang="fr-FR">
              <a:solidFill>
                <a:schemeClr val="dk1"/>
              </a:solidFill>
            </a:endParaRPr>
          </a:p>
        </p:txBody>
      </p:sp>
      <p:pic>
        <p:nvPicPr>
          <p:cNvPr id="11" name="Image 10" descr="Logo-icon (1)">
            <a:extLst>
              <a:ext uri="{FF2B5EF4-FFF2-40B4-BE49-F238E27FC236}">
                <a16:creationId xmlns:a16="http://schemas.microsoft.com/office/drawing/2014/main" id="{7AC519F4-D914-DA0A-F1A7-E94B07565820}"/>
              </a:ext>
            </a:extLst>
          </p:cNvPr>
          <p:cNvPicPr>
            <a:picLocks noChangeAspect="1"/>
          </p:cNvPicPr>
          <p:nvPr/>
        </p:nvPicPr>
        <p:blipFill>
          <a:blip r:embed="rId4"/>
          <a:stretch>
            <a:fillRect/>
          </a:stretch>
        </p:blipFill>
        <p:spPr>
          <a:xfrm>
            <a:off x="5605013" y="2127490"/>
            <a:ext cx="1082617" cy="1093400"/>
          </a:xfrm>
          <a:prstGeom prst="rect">
            <a:avLst/>
          </a:prstGeom>
        </p:spPr>
      </p:pic>
      <p:pic>
        <p:nvPicPr>
          <p:cNvPr id="12" name="Image 11" descr="Une image contenant Police, Graphique, logo, conception&#10;&#10;Description générée automatiquement">
            <a:extLst>
              <a:ext uri="{FF2B5EF4-FFF2-40B4-BE49-F238E27FC236}">
                <a16:creationId xmlns:a16="http://schemas.microsoft.com/office/drawing/2014/main" id="{D3CE6A46-F00C-3410-4DE2-D2500F108F5C}"/>
              </a:ext>
            </a:extLst>
          </p:cNvPr>
          <p:cNvPicPr>
            <a:picLocks noChangeAspect="1"/>
          </p:cNvPicPr>
          <p:nvPr/>
        </p:nvPicPr>
        <p:blipFill>
          <a:blip r:embed="rId5"/>
          <a:stretch>
            <a:fillRect/>
          </a:stretch>
        </p:blipFill>
        <p:spPr>
          <a:xfrm>
            <a:off x="6952890" y="2478959"/>
            <a:ext cx="1309059" cy="746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55"/>
                                        </p:tgtEl>
                                        <p:attrNameLst>
                                          <p:attrName>style.visibility</p:attrName>
                                        </p:attrNameLst>
                                      </p:cBhvr>
                                      <p:to>
                                        <p:strVal val="visible"/>
                                      </p:to>
                                    </p:set>
                                    <p:anim calcmode="lin" valueType="num">
                                      <p:cBhvr additive="base">
                                        <p:cTn id="7" dur="1000"/>
                                        <p:tgtEl>
                                          <p:spTgt spid="255"/>
                                        </p:tgtEl>
                                        <p:attrNameLst>
                                          <p:attrName>ppt_y</p:attrName>
                                        </p:attrNameLst>
                                      </p:cBhvr>
                                      <p:tavLst>
                                        <p:tav tm="0">
                                          <p:val>
                                            <p:strVal val="#ppt_y-1"/>
                                          </p:val>
                                        </p:tav>
                                        <p:tav tm="100000">
                                          <p:val>
                                            <p:strVal val="#ppt_y"/>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56"/>
                                        </p:tgtEl>
                                        <p:attrNameLst>
                                          <p:attrName>style.visibility</p:attrName>
                                        </p:attrNameLst>
                                      </p:cBhvr>
                                      <p:to>
                                        <p:strVal val="visible"/>
                                      </p:to>
                                    </p:set>
                                    <p:animEffect transition="in" filter="fade">
                                      <p:cBhvr>
                                        <p:cTn id="11" dur="1000"/>
                                        <p:tgtEl>
                                          <p:spTgt spid="25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57"/>
                                        </p:tgtEl>
                                        <p:attrNameLst>
                                          <p:attrName>style.visibility</p:attrName>
                                        </p:attrNameLst>
                                      </p:cBhvr>
                                      <p:to>
                                        <p:strVal val="visible"/>
                                      </p:to>
                                    </p:set>
                                    <p:animEffect transition="in" filter="fade">
                                      <p:cBhvr>
                                        <p:cTn id="15" dur="1000"/>
                                        <p:tgtEl>
                                          <p:spTgt spid="257"/>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258"/>
                                        </p:tgtEl>
                                        <p:attrNameLst>
                                          <p:attrName>style.visibility</p:attrName>
                                        </p:attrNameLst>
                                      </p:cBhvr>
                                      <p:to>
                                        <p:strVal val="visible"/>
                                      </p:to>
                                    </p:set>
                                    <p:animEffect transition="in" filter="fade">
                                      <p:cBhvr>
                                        <p:cTn id="19" dur="1000"/>
                                        <p:tgtEl>
                                          <p:spTgt spid="258"/>
                                        </p:tgtEl>
                                      </p:cBhvr>
                                    </p:animEffect>
                                  </p:childTnLst>
                                </p:cTn>
                              </p:par>
                              <p:par>
                                <p:cTn id="20" presetID="2" presetClass="entr" presetSubtype="1"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1000"/>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4000"/>
                            </p:stCondLst>
                            <p:childTnLst>
                              <p:par>
                                <p:cTn id="24" presetID="10"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52"/>
          <p:cNvSpPr/>
          <p:nvPr/>
        </p:nvSpPr>
        <p:spPr>
          <a:xfrm>
            <a:off x="1578888" y="1536078"/>
            <a:ext cx="7618500" cy="4869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4343"/>
              </a:solidFill>
            </a:endParaRPr>
          </a:p>
        </p:txBody>
      </p:sp>
      <p:sp>
        <p:nvSpPr>
          <p:cNvPr id="279" name="Google Shape;279;p52"/>
          <p:cNvSpPr/>
          <p:nvPr/>
        </p:nvSpPr>
        <p:spPr>
          <a:xfrm>
            <a:off x="-99062" y="3110610"/>
            <a:ext cx="7618500" cy="4869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4343"/>
              </a:solidFill>
            </a:endParaRPr>
          </a:p>
        </p:txBody>
      </p:sp>
      <p:sp>
        <p:nvSpPr>
          <p:cNvPr id="280" name="Google Shape;280;p52"/>
          <p:cNvSpPr txBox="1">
            <a:spLocks noGrp="1"/>
          </p:cNvSpPr>
          <p:nvPr>
            <p:ph type="ctrTitle" idx="2"/>
          </p:nvPr>
        </p:nvSpPr>
        <p:spPr>
          <a:xfrm>
            <a:off x="2826360" y="2159293"/>
            <a:ext cx="1170000" cy="329791"/>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Introduction</a:t>
            </a:r>
          </a:p>
        </p:txBody>
      </p:sp>
      <p:sp>
        <p:nvSpPr>
          <p:cNvPr id="281" name="Google Shape;281;p52"/>
          <p:cNvSpPr txBox="1">
            <a:spLocks noGrp="1"/>
          </p:cNvSpPr>
          <p:nvPr>
            <p:ph type="subTitle" idx="1"/>
          </p:nvPr>
        </p:nvSpPr>
        <p:spPr>
          <a:xfrm>
            <a:off x="2090052" y="2488077"/>
            <a:ext cx="1906500" cy="572400"/>
          </a:xfrm>
          <a:prstGeom prst="rect">
            <a:avLst/>
          </a:prstGeom>
        </p:spPr>
        <p:txBody>
          <a:bodyPr spcFirstLastPara="1" wrap="square" lIns="91425" tIns="91425" rIns="91425" bIns="91425" anchor="t" anchorCtr="0">
            <a:noAutofit/>
          </a:bodyPr>
          <a:lstStyle/>
          <a:p>
            <a:pPr marL="0" indent="0"/>
            <a:r>
              <a:rPr lang="en"/>
              <a:t>Introduction au </a:t>
            </a:r>
            <a:r>
              <a:rPr lang="en" err="1"/>
              <a:t>projet</a:t>
            </a:r>
            <a:r>
              <a:rPr lang="en"/>
              <a:t> </a:t>
            </a:r>
            <a:r>
              <a:rPr lang="en" err="1"/>
              <a:t>d'étude</a:t>
            </a:r>
          </a:p>
        </p:txBody>
      </p:sp>
      <p:sp>
        <p:nvSpPr>
          <p:cNvPr id="282" name="Google Shape;282;p52">
            <a:hlinkClick r:id="rId3" action="ppaction://hlinksldjump"/>
          </p:cNvPr>
          <p:cNvSpPr txBox="1">
            <a:spLocks noGrp="1"/>
          </p:cNvSpPr>
          <p:nvPr>
            <p:ph type="title" idx="3"/>
          </p:nvPr>
        </p:nvSpPr>
        <p:spPr>
          <a:xfrm>
            <a:off x="2285884" y="1624335"/>
            <a:ext cx="1753800" cy="577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01</a:t>
            </a:r>
            <a:endParaRPr/>
          </a:p>
        </p:txBody>
      </p:sp>
      <p:sp>
        <p:nvSpPr>
          <p:cNvPr id="283" name="Google Shape;283;p52"/>
          <p:cNvSpPr txBox="1">
            <a:spLocks noGrp="1"/>
          </p:cNvSpPr>
          <p:nvPr>
            <p:ph type="ctrTitle" idx="4"/>
          </p:nvPr>
        </p:nvSpPr>
        <p:spPr>
          <a:xfrm>
            <a:off x="3998136" y="2209808"/>
            <a:ext cx="2230234" cy="275876"/>
          </a:xfrm>
          <a:prstGeom prst="rect">
            <a:avLst/>
          </a:prstGeom>
        </p:spPr>
        <p:txBody>
          <a:bodyPr spcFirstLastPara="1" wrap="square" lIns="91425" tIns="91425" rIns="91425" bIns="91425" anchor="b" anchorCtr="0">
            <a:noAutofit/>
          </a:bodyPr>
          <a:lstStyle/>
          <a:p>
            <a:r>
              <a:rPr lang="en" err="1"/>
              <a:t>Présentation</a:t>
            </a:r>
            <a:r>
              <a:rPr lang="en"/>
              <a:t> Furious Ducks</a:t>
            </a:r>
            <a:endParaRPr lang="fr-FR" err="1"/>
          </a:p>
        </p:txBody>
      </p:sp>
      <p:sp>
        <p:nvSpPr>
          <p:cNvPr id="284" name="Google Shape;284;p52"/>
          <p:cNvSpPr txBox="1">
            <a:spLocks noGrp="1"/>
          </p:cNvSpPr>
          <p:nvPr>
            <p:ph type="subTitle" idx="5"/>
          </p:nvPr>
        </p:nvSpPr>
        <p:spPr>
          <a:xfrm>
            <a:off x="4251671" y="2493570"/>
            <a:ext cx="1976700" cy="572400"/>
          </a:xfrm>
          <a:prstGeom prst="rect">
            <a:avLst/>
          </a:prstGeom>
        </p:spPr>
        <p:txBody>
          <a:bodyPr spcFirstLastPara="1" wrap="square" lIns="91425" tIns="91425" rIns="91425" bIns="91425" anchor="t" anchorCtr="0">
            <a:noAutofit/>
          </a:bodyPr>
          <a:lstStyle/>
          <a:p>
            <a:r>
              <a:rPr lang="en" dirty="0" err="1"/>
              <a:t>Présentation</a:t>
            </a:r>
            <a:r>
              <a:rPr lang="en" dirty="0"/>
              <a:t> de </a:t>
            </a:r>
            <a:r>
              <a:rPr lang="en" dirty="0" err="1"/>
              <a:t>l'entreprise</a:t>
            </a:r>
            <a:endParaRPr lang="fr-FR" dirty="0" err="1"/>
          </a:p>
        </p:txBody>
      </p:sp>
      <p:sp>
        <p:nvSpPr>
          <p:cNvPr id="285" name="Google Shape;285;p52">
            <a:hlinkClick r:id="rId4" action="ppaction://hlinksldjump"/>
          </p:cNvPr>
          <p:cNvSpPr txBox="1">
            <a:spLocks noGrp="1"/>
          </p:cNvSpPr>
          <p:nvPr>
            <p:ph type="title" idx="6"/>
          </p:nvPr>
        </p:nvSpPr>
        <p:spPr>
          <a:xfrm>
            <a:off x="4483545" y="1620937"/>
            <a:ext cx="1753800" cy="577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02</a:t>
            </a:r>
            <a:endParaRPr/>
          </a:p>
        </p:txBody>
      </p:sp>
      <p:sp>
        <p:nvSpPr>
          <p:cNvPr id="286" name="Google Shape;286;p52"/>
          <p:cNvSpPr txBox="1">
            <a:spLocks noGrp="1"/>
          </p:cNvSpPr>
          <p:nvPr>
            <p:ph type="ctrTitle" idx="7"/>
          </p:nvPr>
        </p:nvSpPr>
        <p:spPr>
          <a:xfrm>
            <a:off x="6510670" y="2209833"/>
            <a:ext cx="1908469" cy="275876"/>
          </a:xfrm>
          <a:prstGeom prst="rect">
            <a:avLst/>
          </a:prstGeom>
        </p:spPr>
        <p:txBody>
          <a:bodyPr spcFirstLastPara="1" wrap="square" lIns="91425" tIns="91425" rIns="91425" bIns="91425" anchor="b" anchorCtr="0">
            <a:noAutofit/>
          </a:bodyPr>
          <a:lstStyle/>
          <a:p>
            <a:r>
              <a:rPr lang="en" err="1"/>
              <a:t>Présentation</a:t>
            </a:r>
            <a:r>
              <a:rPr lang="en"/>
              <a:t> </a:t>
            </a:r>
            <a:r>
              <a:rPr lang="en" err="1"/>
              <a:t>ThéTipTop</a:t>
            </a:r>
            <a:endParaRPr lang="fr-FR" err="1"/>
          </a:p>
        </p:txBody>
      </p:sp>
      <p:sp>
        <p:nvSpPr>
          <p:cNvPr id="287" name="Google Shape;287;p52"/>
          <p:cNvSpPr txBox="1">
            <a:spLocks noGrp="1"/>
          </p:cNvSpPr>
          <p:nvPr>
            <p:ph type="subTitle" idx="8"/>
          </p:nvPr>
        </p:nvSpPr>
        <p:spPr>
          <a:xfrm>
            <a:off x="6593237" y="2493869"/>
            <a:ext cx="1906500" cy="572400"/>
          </a:xfrm>
          <a:prstGeom prst="rect">
            <a:avLst/>
          </a:prstGeom>
        </p:spPr>
        <p:txBody>
          <a:bodyPr spcFirstLastPara="1" wrap="square" lIns="91425" tIns="91425" rIns="91425" bIns="91425" anchor="t" anchorCtr="0">
            <a:noAutofit/>
          </a:bodyPr>
          <a:lstStyle/>
          <a:p>
            <a:pPr marL="0" indent="0"/>
            <a:r>
              <a:rPr lang="en" dirty="0" err="1"/>
              <a:t>Présentation</a:t>
            </a:r>
            <a:r>
              <a:rPr lang="en" dirty="0"/>
              <a:t> du client</a:t>
            </a:r>
          </a:p>
        </p:txBody>
      </p:sp>
      <p:sp>
        <p:nvSpPr>
          <p:cNvPr id="288" name="Google Shape;288;p52">
            <a:hlinkClick r:id="rId5" action="ppaction://hlinksldjump"/>
          </p:cNvPr>
          <p:cNvSpPr txBox="1">
            <a:spLocks noGrp="1"/>
          </p:cNvSpPr>
          <p:nvPr>
            <p:ph type="title" idx="9"/>
          </p:nvPr>
        </p:nvSpPr>
        <p:spPr>
          <a:xfrm>
            <a:off x="6665206" y="1620947"/>
            <a:ext cx="1753800" cy="577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03</a:t>
            </a:r>
            <a:endParaRPr/>
          </a:p>
        </p:txBody>
      </p:sp>
      <p:sp>
        <p:nvSpPr>
          <p:cNvPr id="289" name="Google Shape;289;p52"/>
          <p:cNvSpPr txBox="1">
            <a:spLocks noGrp="1"/>
          </p:cNvSpPr>
          <p:nvPr>
            <p:ph type="ctrTitle" idx="13"/>
          </p:nvPr>
        </p:nvSpPr>
        <p:spPr>
          <a:xfrm>
            <a:off x="722931" y="3846620"/>
            <a:ext cx="1575072" cy="348661"/>
          </a:xfrm>
          <a:prstGeom prst="rect">
            <a:avLst/>
          </a:prstGeom>
        </p:spPr>
        <p:txBody>
          <a:bodyPr spcFirstLastPara="1" wrap="square" lIns="91425" tIns="91425" rIns="91425" bIns="91425" anchor="b" anchorCtr="0">
            <a:noAutofit/>
          </a:bodyPr>
          <a:lstStyle/>
          <a:p>
            <a:r>
              <a:rPr lang="en"/>
              <a:t>Furious Duck - </a:t>
            </a:r>
            <a:r>
              <a:rPr lang="en" err="1"/>
              <a:t>Méthodologies</a:t>
            </a:r>
            <a:endParaRPr lang="fr-FR" err="1"/>
          </a:p>
        </p:txBody>
      </p:sp>
      <p:sp>
        <p:nvSpPr>
          <p:cNvPr id="290" name="Google Shape;290;p52"/>
          <p:cNvSpPr txBox="1">
            <a:spLocks noGrp="1"/>
          </p:cNvSpPr>
          <p:nvPr>
            <p:ph type="subTitle" idx="14"/>
          </p:nvPr>
        </p:nvSpPr>
        <p:spPr>
          <a:xfrm>
            <a:off x="725625" y="4199959"/>
            <a:ext cx="1906500" cy="572400"/>
          </a:xfrm>
          <a:prstGeom prst="rect">
            <a:avLst/>
          </a:prstGeom>
        </p:spPr>
        <p:txBody>
          <a:bodyPr spcFirstLastPara="1" wrap="square" lIns="91425" tIns="91425" rIns="91425" bIns="91425" anchor="t" anchorCtr="0">
            <a:noAutofit/>
          </a:bodyPr>
          <a:lstStyle/>
          <a:p>
            <a:pPr marL="0" indent="0"/>
            <a:r>
              <a:rPr lang="en"/>
              <a:t>Agile, scrum, </a:t>
            </a:r>
            <a:r>
              <a:rPr lang="en" err="1"/>
              <a:t>devops</a:t>
            </a:r>
            <a:r>
              <a:rPr lang="en"/>
              <a:t> </a:t>
            </a:r>
            <a:r>
              <a:rPr lang="en" err="1"/>
              <a:t>secdevops</a:t>
            </a:r>
            <a:endParaRPr lang="fr-FR" err="1"/>
          </a:p>
        </p:txBody>
      </p:sp>
      <p:sp>
        <p:nvSpPr>
          <p:cNvPr id="291" name="Google Shape;291;p52">
            <a:hlinkClick r:id="" action="ppaction://noaction"/>
          </p:cNvPr>
          <p:cNvSpPr txBox="1">
            <a:spLocks noGrp="1"/>
          </p:cNvSpPr>
          <p:nvPr>
            <p:ph type="title" idx="15"/>
          </p:nvPr>
        </p:nvSpPr>
        <p:spPr>
          <a:xfrm>
            <a:off x="725637" y="3219993"/>
            <a:ext cx="17538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04</a:t>
            </a:r>
            <a:endParaRPr/>
          </a:p>
        </p:txBody>
      </p:sp>
      <p:sp>
        <p:nvSpPr>
          <p:cNvPr id="292" name="Google Shape;292;p52"/>
          <p:cNvSpPr txBox="1">
            <a:spLocks noGrp="1"/>
          </p:cNvSpPr>
          <p:nvPr>
            <p:ph type="ctrTitle" idx="16"/>
          </p:nvPr>
        </p:nvSpPr>
        <p:spPr>
          <a:xfrm>
            <a:off x="2863080" y="3796540"/>
            <a:ext cx="1128600" cy="577800"/>
          </a:xfrm>
          <a:prstGeom prst="rect">
            <a:avLst/>
          </a:prstGeom>
        </p:spPr>
        <p:txBody>
          <a:bodyPr spcFirstLastPara="1" wrap="square" lIns="91425" tIns="91425" rIns="91425" bIns="91425" anchor="b" anchorCtr="0">
            <a:noAutofit/>
          </a:bodyPr>
          <a:lstStyle/>
          <a:p>
            <a:r>
              <a:rPr lang="en" dirty="0"/>
              <a:t>Furious Duck</a:t>
            </a:r>
          </a:p>
          <a:p>
            <a:pPr marL="171450" indent="-171450">
              <a:buFont typeface="Calibri"/>
              <a:buChar char="-"/>
            </a:pPr>
            <a:r>
              <a:rPr lang="en" dirty="0"/>
              <a:t>Workflow CI/CD</a:t>
            </a:r>
          </a:p>
        </p:txBody>
      </p:sp>
      <p:sp>
        <p:nvSpPr>
          <p:cNvPr id="293" name="Google Shape;293;p52"/>
          <p:cNvSpPr txBox="1">
            <a:spLocks noGrp="1"/>
          </p:cNvSpPr>
          <p:nvPr>
            <p:ph type="subTitle" idx="17"/>
          </p:nvPr>
        </p:nvSpPr>
        <p:spPr>
          <a:xfrm>
            <a:off x="2870596" y="4194668"/>
            <a:ext cx="1976700" cy="572400"/>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 dirty="0"/>
              <a:t>Definitions</a:t>
            </a:r>
            <a:endParaRPr lang="fr-FR" dirty="0"/>
          </a:p>
        </p:txBody>
      </p:sp>
      <p:sp>
        <p:nvSpPr>
          <p:cNvPr id="294" name="Google Shape;294;p52">
            <a:hlinkClick r:id="" action="ppaction://noaction"/>
          </p:cNvPr>
          <p:cNvSpPr txBox="1">
            <a:spLocks noGrp="1"/>
          </p:cNvSpPr>
          <p:nvPr>
            <p:ph type="title" idx="18"/>
          </p:nvPr>
        </p:nvSpPr>
        <p:spPr>
          <a:xfrm>
            <a:off x="2870612" y="3216594"/>
            <a:ext cx="17538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05</a:t>
            </a:r>
            <a:endParaRPr/>
          </a:p>
        </p:txBody>
      </p:sp>
      <p:sp>
        <p:nvSpPr>
          <p:cNvPr id="295" name="Google Shape;295;p52"/>
          <p:cNvSpPr txBox="1">
            <a:spLocks noGrp="1"/>
          </p:cNvSpPr>
          <p:nvPr>
            <p:ph type="ctrTitle" idx="19"/>
          </p:nvPr>
        </p:nvSpPr>
        <p:spPr>
          <a:xfrm>
            <a:off x="5113331" y="3796563"/>
            <a:ext cx="1826388" cy="397329"/>
          </a:xfrm>
          <a:prstGeom prst="rect">
            <a:avLst/>
          </a:prstGeom>
        </p:spPr>
        <p:txBody>
          <a:bodyPr spcFirstLastPara="1" wrap="square" lIns="91425" tIns="91425" rIns="91425" bIns="91425" anchor="b" anchorCtr="0">
            <a:noAutofit/>
          </a:bodyPr>
          <a:lstStyle/>
          <a:p>
            <a:r>
              <a:rPr lang="en"/>
              <a:t>Furious Duck - Architecture</a:t>
            </a:r>
          </a:p>
        </p:txBody>
      </p:sp>
      <p:sp>
        <p:nvSpPr>
          <p:cNvPr id="296" name="Google Shape;296;p52"/>
          <p:cNvSpPr txBox="1">
            <a:spLocks noGrp="1"/>
          </p:cNvSpPr>
          <p:nvPr>
            <p:ph type="subTitle" idx="20"/>
          </p:nvPr>
        </p:nvSpPr>
        <p:spPr>
          <a:xfrm>
            <a:off x="5113332" y="4194684"/>
            <a:ext cx="1906500" cy="572400"/>
          </a:xfrm>
          <a:prstGeom prst="rect">
            <a:avLst/>
          </a:prstGeom>
        </p:spPr>
        <p:txBody>
          <a:bodyPr spcFirstLastPara="1" wrap="square" lIns="91425" tIns="91425" rIns="91425" bIns="91425" anchor="t" anchorCtr="0">
            <a:noAutofit/>
          </a:bodyPr>
          <a:lstStyle/>
          <a:p>
            <a:pPr marL="0" indent="0"/>
            <a:r>
              <a:rPr lang="en" dirty="0"/>
              <a:t>Notre version du workflow</a:t>
            </a:r>
            <a:endParaRPr lang="fr-FR" dirty="0"/>
          </a:p>
        </p:txBody>
      </p:sp>
      <p:sp>
        <p:nvSpPr>
          <p:cNvPr id="297" name="Google Shape;297;p52">
            <a:hlinkClick r:id="" action="ppaction://noaction"/>
          </p:cNvPr>
          <p:cNvSpPr txBox="1">
            <a:spLocks noGrp="1"/>
          </p:cNvSpPr>
          <p:nvPr>
            <p:ph type="title" idx="21"/>
          </p:nvPr>
        </p:nvSpPr>
        <p:spPr>
          <a:xfrm>
            <a:off x="5085925" y="3216604"/>
            <a:ext cx="1753800" cy="577800"/>
          </a:xfrm>
          <a:prstGeom prst="rect">
            <a:avLst/>
          </a:prstGeom>
        </p:spPr>
        <p:txBody>
          <a:bodyPr spcFirstLastPara="1" wrap="square" lIns="114300" tIns="91425" rIns="91425" bIns="91425" anchor="ctr" anchorCtr="0">
            <a:noAutofit/>
          </a:bodyPr>
          <a:lstStyle/>
          <a:p>
            <a:pPr marL="0" lvl="0" indent="0" algn="l" rtl="0">
              <a:spcBef>
                <a:spcPts val="0"/>
              </a:spcBef>
              <a:spcAft>
                <a:spcPts val="0"/>
              </a:spcAft>
              <a:buNone/>
            </a:pPr>
            <a:r>
              <a:rPr lang="en"/>
              <a:t>06</a:t>
            </a:r>
            <a:endParaRPr/>
          </a:p>
        </p:txBody>
      </p:sp>
      <p:sp>
        <p:nvSpPr>
          <p:cNvPr id="298" name="Google Shape;298;p52"/>
          <p:cNvSpPr txBox="1">
            <a:spLocks noGrp="1"/>
          </p:cNvSpPr>
          <p:nvPr>
            <p:ph type="ctrTitle"/>
          </p:nvPr>
        </p:nvSpPr>
        <p:spPr>
          <a:xfrm>
            <a:off x="723600" y="470622"/>
            <a:ext cx="1753800" cy="94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err="1"/>
              <a:t>Sommaire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53"/>
          <p:cNvSpPr/>
          <p:nvPr/>
        </p:nvSpPr>
        <p:spPr>
          <a:xfrm>
            <a:off x="-99062" y="3110610"/>
            <a:ext cx="7618500" cy="4869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4343"/>
              </a:solidFill>
            </a:endParaRPr>
          </a:p>
        </p:txBody>
      </p:sp>
      <p:sp>
        <p:nvSpPr>
          <p:cNvPr id="304" name="Google Shape;304;p53"/>
          <p:cNvSpPr txBox="1">
            <a:spLocks noGrp="1"/>
          </p:cNvSpPr>
          <p:nvPr>
            <p:ph type="ctrTitle"/>
          </p:nvPr>
        </p:nvSpPr>
        <p:spPr>
          <a:xfrm>
            <a:off x="723600" y="470622"/>
            <a:ext cx="1753800" cy="946200"/>
          </a:xfrm>
          <a:prstGeom prst="rect">
            <a:avLst/>
          </a:prstGeom>
        </p:spPr>
        <p:txBody>
          <a:bodyPr spcFirstLastPara="1" wrap="square" lIns="91425" tIns="91425" rIns="91425" bIns="91425" anchor="t" anchorCtr="0">
            <a:noAutofit/>
          </a:bodyPr>
          <a:lstStyle/>
          <a:p>
            <a:r>
              <a:rPr lang="en" dirty="0" err="1"/>
              <a:t>Sommaire</a:t>
            </a:r>
          </a:p>
          <a:p>
            <a:pPr marL="0" lvl="0" indent="0" algn="l">
              <a:spcBef>
                <a:spcPts val="0"/>
              </a:spcBef>
              <a:spcAft>
                <a:spcPts val="0"/>
              </a:spcAft>
              <a:buNone/>
            </a:pPr>
            <a:endParaRPr lang="en" dirty="0"/>
          </a:p>
        </p:txBody>
      </p:sp>
      <p:sp>
        <p:nvSpPr>
          <p:cNvPr id="305" name="Google Shape;305;p53"/>
          <p:cNvSpPr txBox="1">
            <a:spLocks noGrp="1"/>
          </p:cNvSpPr>
          <p:nvPr>
            <p:ph type="ctrTitle" idx="2"/>
          </p:nvPr>
        </p:nvSpPr>
        <p:spPr>
          <a:xfrm>
            <a:off x="725626" y="3784901"/>
            <a:ext cx="1553506" cy="577800"/>
          </a:xfrm>
          <a:prstGeom prst="rect">
            <a:avLst/>
          </a:prstGeom>
        </p:spPr>
        <p:txBody>
          <a:bodyPr spcFirstLastPara="1" wrap="square" lIns="91425" tIns="91425" rIns="91425" bIns="91425" anchor="b" anchorCtr="0">
            <a:noAutofit/>
          </a:bodyPr>
          <a:lstStyle/>
          <a:p>
            <a:r>
              <a:rPr lang="en" dirty="0" err="1"/>
              <a:t>ThéTipTop</a:t>
            </a:r>
            <a:r>
              <a:rPr lang="en" dirty="0"/>
              <a:t> - </a:t>
            </a:r>
            <a:r>
              <a:rPr lang="en" dirty="0" err="1"/>
              <a:t>Partie</a:t>
            </a:r>
            <a:r>
              <a:rPr lang="en" dirty="0"/>
              <a:t> commercial/marketing</a:t>
            </a:r>
            <a:endParaRPr lang="fr-FR" dirty="0"/>
          </a:p>
        </p:txBody>
      </p:sp>
      <p:sp>
        <p:nvSpPr>
          <p:cNvPr id="306" name="Google Shape;306;p53"/>
          <p:cNvSpPr txBox="1">
            <a:spLocks noGrp="1"/>
          </p:cNvSpPr>
          <p:nvPr>
            <p:ph type="subTitle" idx="1"/>
          </p:nvPr>
        </p:nvSpPr>
        <p:spPr>
          <a:xfrm>
            <a:off x="725625" y="4359238"/>
            <a:ext cx="1906500" cy="581573"/>
          </a:xfrm>
          <a:prstGeom prst="rect">
            <a:avLst/>
          </a:prstGeom>
        </p:spPr>
        <p:txBody>
          <a:bodyPr spcFirstLastPara="1" wrap="square" lIns="91425" tIns="91425" rIns="91425" bIns="91425" anchor="b" anchorCtr="0">
            <a:noAutofit/>
          </a:bodyPr>
          <a:lstStyle/>
          <a:p>
            <a:pPr marL="0" indent="0"/>
            <a:r>
              <a:rPr lang="en" dirty="0"/>
              <a:t>Tendances du </a:t>
            </a:r>
            <a:r>
              <a:rPr lang="en" dirty="0" err="1"/>
              <a:t>marché</a:t>
            </a:r>
            <a:r>
              <a:rPr lang="en" dirty="0"/>
              <a:t>, Analyse </a:t>
            </a:r>
            <a:r>
              <a:rPr lang="en" dirty="0" err="1"/>
              <a:t>stratégie</a:t>
            </a:r>
            <a:r>
              <a:rPr lang="en" dirty="0"/>
              <a:t>, </a:t>
            </a:r>
            <a:r>
              <a:rPr lang="en" dirty="0" err="1"/>
              <a:t>concurrentielle</a:t>
            </a:r>
            <a:r>
              <a:rPr lang="en" dirty="0"/>
              <a:t>, SEA, SMO</a:t>
            </a:r>
            <a:endParaRPr lang="fr-FR" dirty="0"/>
          </a:p>
        </p:txBody>
      </p:sp>
      <p:sp>
        <p:nvSpPr>
          <p:cNvPr id="307" name="Google Shape;307;p53">
            <a:hlinkClick r:id="" action="ppaction://noaction"/>
          </p:cNvPr>
          <p:cNvSpPr txBox="1">
            <a:spLocks noGrp="1"/>
          </p:cNvSpPr>
          <p:nvPr>
            <p:ph type="title" idx="3"/>
          </p:nvPr>
        </p:nvSpPr>
        <p:spPr>
          <a:xfrm>
            <a:off x="725637" y="3219993"/>
            <a:ext cx="17538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07</a:t>
            </a:r>
            <a:endParaRPr/>
          </a:p>
        </p:txBody>
      </p:sp>
      <p:sp>
        <p:nvSpPr>
          <p:cNvPr id="308" name="Google Shape;308;p53"/>
          <p:cNvSpPr txBox="1">
            <a:spLocks noGrp="1"/>
          </p:cNvSpPr>
          <p:nvPr>
            <p:ph type="ctrTitle" idx="4"/>
          </p:nvPr>
        </p:nvSpPr>
        <p:spPr>
          <a:xfrm>
            <a:off x="2870600" y="3781500"/>
            <a:ext cx="1290315" cy="577800"/>
          </a:xfrm>
          <a:prstGeom prst="rect">
            <a:avLst/>
          </a:prstGeom>
        </p:spPr>
        <p:txBody>
          <a:bodyPr spcFirstLastPara="1" wrap="square" lIns="91425" tIns="91425" rIns="91425" bIns="91425" anchor="b" anchorCtr="0">
            <a:noAutofit/>
          </a:bodyPr>
          <a:lstStyle/>
          <a:p>
            <a:r>
              <a:rPr lang="en" dirty="0" err="1"/>
              <a:t>ThéTipTop</a:t>
            </a:r>
            <a:r>
              <a:rPr lang="en" dirty="0"/>
              <a:t> - </a:t>
            </a:r>
          </a:p>
          <a:p>
            <a:r>
              <a:rPr lang="en" dirty="0" err="1"/>
              <a:t>Partie</a:t>
            </a:r>
            <a:r>
              <a:rPr lang="en" dirty="0"/>
              <a:t> </a:t>
            </a:r>
            <a:r>
              <a:rPr lang="en" dirty="0" err="1"/>
              <a:t>développement</a:t>
            </a:r>
          </a:p>
        </p:txBody>
      </p:sp>
      <p:sp>
        <p:nvSpPr>
          <p:cNvPr id="309" name="Google Shape;309;p53"/>
          <p:cNvSpPr txBox="1">
            <a:spLocks noGrp="1"/>
          </p:cNvSpPr>
          <p:nvPr>
            <p:ph type="subTitle" idx="5"/>
          </p:nvPr>
        </p:nvSpPr>
        <p:spPr>
          <a:xfrm>
            <a:off x="2870596" y="4370571"/>
            <a:ext cx="1976700" cy="243186"/>
          </a:xfrm>
          <a:prstGeom prst="rect">
            <a:avLst/>
          </a:prstGeom>
        </p:spPr>
        <p:txBody>
          <a:bodyPr spcFirstLastPara="1" wrap="square" lIns="91425" tIns="91425" rIns="91425" bIns="91425" anchor="b" anchorCtr="0">
            <a:noAutofit/>
          </a:bodyPr>
          <a:lstStyle/>
          <a:p>
            <a:pPr marL="0" indent="0"/>
            <a:r>
              <a:rPr lang="en" dirty="0"/>
              <a:t>Architecture, </a:t>
            </a:r>
            <a:r>
              <a:rPr lang="en" dirty="0" err="1"/>
              <a:t>diagramme</a:t>
            </a:r>
            <a:endParaRPr lang="fr-FR" dirty="0" err="1"/>
          </a:p>
        </p:txBody>
      </p:sp>
      <p:sp>
        <p:nvSpPr>
          <p:cNvPr id="310" name="Google Shape;310;p53">
            <a:hlinkClick r:id="" action="ppaction://noaction"/>
          </p:cNvPr>
          <p:cNvSpPr txBox="1">
            <a:spLocks noGrp="1"/>
          </p:cNvSpPr>
          <p:nvPr>
            <p:ph type="title" idx="6"/>
          </p:nvPr>
        </p:nvSpPr>
        <p:spPr>
          <a:xfrm>
            <a:off x="2870612" y="3216594"/>
            <a:ext cx="17538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08</a:t>
            </a:r>
            <a:endParaRPr/>
          </a:p>
        </p:txBody>
      </p:sp>
      <p:sp>
        <p:nvSpPr>
          <p:cNvPr id="311" name="Google Shape;311;p53"/>
          <p:cNvSpPr txBox="1">
            <a:spLocks noGrp="1"/>
          </p:cNvSpPr>
          <p:nvPr>
            <p:ph type="ctrTitle" idx="7"/>
          </p:nvPr>
        </p:nvSpPr>
        <p:spPr>
          <a:xfrm>
            <a:off x="5014724" y="3835724"/>
            <a:ext cx="1170000" cy="157263"/>
          </a:xfrm>
          <a:prstGeom prst="rect">
            <a:avLst/>
          </a:prstGeom>
        </p:spPr>
        <p:txBody>
          <a:bodyPr spcFirstLastPara="1" wrap="square" lIns="91425" tIns="91425" rIns="91425" bIns="91425" anchor="b" anchorCtr="0">
            <a:noAutofit/>
          </a:bodyPr>
          <a:lstStyle/>
          <a:p>
            <a:r>
              <a:rPr lang="en"/>
              <a:t>Devis et </a:t>
            </a:r>
            <a:r>
              <a:rPr lang="en" err="1"/>
              <a:t>Démo</a:t>
            </a:r>
          </a:p>
        </p:txBody>
      </p:sp>
      <p:sp>
        <p:nvSpPr>
          <p:cNvPr id="312" name="Google Shape;312;p53"/>
          <p:cNvSpPr txBox="1">
            <a:spLocks noGrp="1"/>
          </p:cNvSpPr>
          <p:nvPr>
            <p:ph type="subTitle" idx="8"/>
          </p:nvPr>
        </p:nvSpPr>
        <p:spPr>
          <a:xfrm>
            <a:off x="5015575" y="4332984"/>
            <a:ext cx="1906500" cy="280785"/>
          </a:xfrm>
          <a:prstGeom prst="rect">
            <a:avLst/>
          </a:prstGeom>
        </p:spPr>
        <p:txBody>
          <a:bodyPr spcFirstLastPara="1" wrap="square" lIns="91425" tIns="91425" rIns="91425" bIns="91425" anchor="b" anchorCtr="0">
            <a:noAutofit/>
          </a:bodyPr>
          <a:lstStyle/>
          <a:p>
            <a:pPr marL="0" indent="0"/>
            <a:r>
              <a:rPr lang="en" dirty="0"/>
              <a:t>Devis, </a:t>
            </a:r>
            <a:r>
              <a:rPr lang="en" dirty="0" err="1"/>
              <a:t>démo</a:t>
            </a:r>
            <a:r>
              <a:rPr lang="en" dirty="0"/>
              <a:t> et questions.</a:t>
            </a:r>
          </a:p>
        </p:txBody>
      </p:sp>
      <p:sp>
        <p:nvSpPr>
          <p:cNvPr id="313" name="Google Shape;313;p53">
            <a:hlinkClick r:id="" action="ppaction://noaction"/>
          </p:cNvPr>
          <p:cNvSpPr txBox="1">
            <a:spLocks noGrp="1"/>
          </p:cNvSpPr>
          <p:nvPr>
            <p:ph type="title" idx="9"/>
          </p:nvPr>
        </p:nvSpPr>
        <p:spPr>
          <a:xfrm>
            <a:off x="5015587" y="3216604"/>
            <a:ext cx="17538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09</a:t>
            </a:r>
            <a:endParaRPr/>
          </a:p>
        </p:txBody>
      </p:sp>
      <p:pic>
        <p:nvPicPr>
          <p:cNvPr id="314" name="Google Shape;314;p53"/>
          <p:cNvPicPr preferRelativeResize="0"/>
          <p:nvPr/>
        </p:nvPicPr>
        <p:blipFill rotWithShape="1">
          <a:blip r:embed="rId3">
            <a:alphaModFix/>
          </a:blip>
          <a:srcRect t="68861" r="1234" b="1634"/>
          <a:stretch/>
        </p:blipFill>
        <p:spPr>
          <a:xfrm>
            <a:off x="-62400" y="1416825"/>
            <a:ext cx="9206400" cy="1547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0"/>
        <p:cNvGrpSpPr/>
        <p:nvPr/>
      </p:nvGrpSpPr>
      <p:grpSpPr>
        <a:xfrm>
          <a:off x="0" y="0"/>
          <a:ext cx="0" cy="0"/>
          <a:chOff x="0" y="0"/>
          <a:chExt cx="0" cy="0"/>
        </a:xfrm>
      </p:grpSpPr>
      <p:sp>
        <p:nvSpPr>
          <p:cNvPr id="272" name="Google Shape;272;p51"/>
          <p:cNvSpPr txBox="1">
            <a:spLocks noGrp="1"/>
          </p:cNvSpPr>
          <p:nvPr>
            <p:ph type="title"/>
          </p:nvPr>
        </p:nvSpPr>
        <p:spPr>
          <a:xfrm>
            <a:off x="1845528" y="1380450"/>
            <a:ext cx="6200422" cy="1635900"/>
          </a:xfrm>
          <a:prstGeom prst="rect">
            <a:avLst/>
          </a:prstGeom>
        </p:spPr>
        <p:txBody>
          <a:bodyPr spcFirstLastPara="1" wrap="square" lIns="91425" tIns="91425" rIns="91425" bIns="91425" anchor="ctr" anchorCtr="0">
            <a:noAutofit/>
          </a:bodyPr>
          <a:lstStyle/>
          <a:p>
            <a:r>
              <a:rPr lang="en" sz="8000" dirty="0">
                <a:solidFill>
                  <a:schemeClr val="dk1"/>
                </a:solidFill>
              </a:rPr>
              <a:t>Introduction</a:t>
            </a:r>
            <a:endParaRPr lang="fr-FR" sz="8000">
              <a:solidFill>
                <a:schemeClr val="dk1"/>
              </a:solidFill>
            </a:endParaRPr>
          </a:p>
        </p:txBody>
      </p:sp>
      <p:sp>
        <p:nvSpPr>
          <p:cNvPr id="273" name="Google Shape;273;p51"/>
          <p:cNvSpPr/>
          <p:nvPr/>
        </p:nvSpPr>
        <p:spPr>
          <a:xfrm>
            <a:off x="-2107275" y="1742925"/>
            <a:ext cx="4099200" cy="3583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600">
              <a:solidFill>
                <a:srgbClr val="CCCCCC"/>
              </a:solidFill>
            </a:endParaRPr>
          </a:p>
        </p:txBody>
      </p:sp>
      <p:sp>
        <p:nvSpPr>
          <p:cNvPr id="2" name="Google Shape;339;p56">
            <a:extLst>
              <a:ext uri="{FF2B5EF4-FFF2-40B4-BE49-F238E27FC236}">
                <a16:creationId xmlns:a16="http://schemas.microsoft.com/office/drawing/2014/main" id="{74CE33CD-76D1-9A3C-14C3-BE41772A0174}"/>
              </a:ext>
            </a:extLst>
          </p:cNvPr>
          <p:cNvSpPr txBox="1">
            <a:spLocks noGrp="1"/>
          </p:cNvSpPr>
          <p:nvPr/>
        </p:nvSpPr>
        <p:spPr>
          <a:xfrm flipH="1">
            <a:off x="329146" y="2960746"/>
            <a:ext cx="2954400" cy="1622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16000"/>
              <a:buFont typeface="DM Serif Display"/>
              <a:buNone/>
              <a:defRPr sz="16000" b="0" i="0" u="none" strike="noStrike" cap="none">
                <a:solidFill>
                  <a:schemeClr val="lt1"/>
                </a:solidFill>
                <a:latin typeface="DM Serif Display"/>
                <a:ea typeface="DM Serif Display"/>
                <a:cs typeface="DM Serif Display"/>
                <a:sym typeface="DM Serif Display"/>
              </a:defRPr>
            </a:lvl1pPr>
            <a:lvl2pPr marR="0" lvl="1" algn="l" rtl="0">
              <a:lnSpc>
                <a:spcPct val="100000"/>
              </a:lnSpc>
              <a:spcBef>
                <a:spcPts val="0"/>
              </a:spcBef>
              <a:spcAft>
                <a:spcPts val="0"/>
              </a:spcAft>
              <a:buClr>
                <a:schemeClr val="lt1"/>
              </a:buClr>
              <a:buSzPts val="14000"/>
              <a:buFont typeface="Fira Sans Extra Condensed Medium"/>
              <a:buNone/>
              <a:defRPr sz="14000" b="0" i="0" u="none" strike="noStrike" cap="none">
                <a:solidFill>
                  <a:schemeClr val="lt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lt1"/>
              </a:buClr>
              <a:buSzPts val="14000"/>
              <a:buFont typeface="Fira Sans Extra Condensed Medium"/>
              <a:buNone/>
              <a:defRPr sz="14000" b="0" i="0" u="none" strike="noStrike" cap="none">
                <a:solidFill>
                  <a:schemeClr val="lt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lt1"/>
              </a:buClr>
              <a:buSzPts val="14000"/>
              <a:buFont typeface="Fira Sans Extra Condensed Medium"/>
              <a:buNone/>
              <a:defRPr sz="14000" b="0" i="0" u="none" strike="noStrike" cap="none">
                <a:solidFill>
                  <a:schemeClr val="lt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lt1"/>
              </a:buClr>
              <a:buSzPts val="14000"/>
              <a:buFont typeface="Fira Sans Extra Condensed Medium"/>
              <a:buNone/>
              <a:defRPr sz="14000" b="0" i="0" u="none" strike="noStrike" cap="none">
                <a:solidFill>
                  <a:schemeClr val="lt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lt1"/>
              </a:buClr>
              <a:buSzPts val="14000"/>
              <a:buFont typeface="Fira Sans Extra Condensed Medium"/>
              <a:buNone/>
              <a:defRPr sz="14000" b="0" i="0" u="none" strike="noStrike" cap="none">
                <a:solidFill>
                  <a:schemeClr val="lt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lt1"/>
              </a:buClr>
              <a:buSzPts val="14000"/>
              <a:buFont typeface="Fira Sans Extra Condensed Medium"/>
              <a:buNone/>
              <a:defRPr sz="14000" b="0" i="0" u="none" strike="noStrike" cap="none">
                <a:solidFill>
                  <a:schemeClr val="lt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lt1"/>
              </a:buClr>
              <a:buSzPts val="14000"/>
              <a:buFont typeface="Fira Sans Extra Condensed Medium"/>
              <a:buNone/>
              <a:defRPr sz="14000" b="0" i="0" u="none" strike="noStrike" cap="none">
                <a:solidFill>
                  <a:schemeClr val="lt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lt1"/>
              </a:buClr>
              <a:buSzPts val="14000"/>
              <a:buFont typeface="Fira Sans Extra Condensed Medium"/>
              <a:buNone/>
              <a:defRPr sz="14000" b="0" i="0" u="none" strike="noStrike" cap="none">
                <a:solidFill>
                  <a:schemeClr val="lt1"/>
                </a:solidFill>
                <a:latin typeface="Fira Sans Extra Condensed Medium"/>
                <a:ea typeface="Fira Sans Extra Condensed Medium"/>
                <a:cs typeface="Fira Sans Extra Condensed Medium"/>
                <a:sym typeface="Fira Sans Extra Condensed Medium"/>
              </a:defRPr>
            </a:lvl9pPr>
          </a:lstStyle>
          <a:p>
            <a:pPr marL="0" lvl="0" indent="0" algn="r" rtl="0">
              <a:spcBef>
                <a:spcPts val="0"/>
              </a:spcBef>
              <a:spcAft>
                <a:spcPts val="0"/>
              </a:spcAft>
              <a:buNone/>
            </a:pPr>
            <a:r>
              <a:rPr lang="en">
                <a:solidFill>
                  <a:schemeClr val="dk1"/>
                </a:solidFill>
              </a:rPr>
              <a:t>01</a:t>
            </a:r>
            <a:endParaRPr>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72"/>
                                        </p:tgtEl>
                                        <p:attrNameLst>
                                          <p:attrName>style.visibility</p:attrName>
                                        </p:attrNameLst>
                                      </p:cBhvr>
                                      <p:to>
                                        <p:strVal val="visible"/>
                                      </p:to>
                                    </p:set>
                                    <p:anim calcmode="lin" valueType="num">
                                      <p:cBhvr additive="base">
                                        <p:cTn id="7" dur="1000"/>
                                        <p:tgtEl>
                                          <p:spTgt spid="272"/>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73"/>
                                        </p:tgtEl>
                                        <p:attrNameLst>
                                          <p:attrName>style.visibility</p:attrName>
                                        </p:attrNameLst>
                                      </p:cBhvr>
                                      <p:to>
                                        <p:strVal val="visible"/>
                                      </p:to>
                                    </p:set>
                                    <p:animEffect transition="in" filter="fade">
                                      <p:cBhvr>
                                        <p:cTn id="11" dur="1000"/>
                                        <p:tgtEl>
                                          <p:spTgt spid="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7"/>
        <p:cNvGrpSpPr/>
        <p:nvPr/>
      </p:nvGrpSpPr>
      <p:grpSpPr>
        <a:xfrm>
          <a:off x="0" y="0"/>
          <a:ext cx="0" cy="0"/>
          <a:chOff x="0" y="0"/>
          <a:chExt cx="0" cy="0"/>
        </a:xfrm>
      </p:grpSpPr>
      <p:sp>
        <p:nvSpPr>
          <p:cNvPr id="1308" name="Google Shape;1308;p88"/>
          <p:cNvSpPr txBox="1">
            <a:spLocks noGrp="1"/>
          </p:cNvSpPr>
          <p:nvPr>
            <p:ph type="subTitle" idx="1"/>
          </p:nvPr>
        </p:nvSpPr>
        <p:spPr>
          <a:xfrm>
            <a:off x="1441813" y="1410150"/>
            <a:ext cx="6260400" cy="1639500"/>
          </a:xfrm>
          <a:prstGeom prst="rect">
            <a:avLst/>
          </a:prstGeom>
        </p:spPr>
        <p:txBody>
          <a:bodyPr spcFirstLastPara="1" wrap="square" lIns="91425" tIns="91425" rIns="91425" bIns="91425" anchor="ctr" anchorCtr="0">
            <a:noAutofit/>
          </a:bodyPr>
          <a:lstStyle/>
          <a:p>
            <a:pPr marL="0" indent="0"/>
            <a:r>
              <a:rPr lang="en"/>
              <a:t>“</a:t>
            </a:r>
            <a:r>
              <a:rPr lang="en" err="1"/>
              <a:t>C'est</a:t>
            </a:r>
            <a:r>
              <a:rPr lang="en"/>
              <a:t> le travail qui fait le talent”</a:t>
            </a:r>
            <a:endParaRPr lang="fr-FR"/>
          </a:p>
        </p:txBody>
      </p:sp>
      <p:sp>
        <p:nvSpPr>
          <p:cNvPr id="1309" name="Google Shape;1309;p88"/>
          <p:cNvSpPr txBox="1">
            <a:spLocks noGrp="1"/>
          </p:cNvSpPr>
          <p:nvPr>
            <p:ph type="title"/>
          </p:nvPr>
        </p:nvSpPr>
        <p:spPr>
          <a:xfrm>
            <a:off x="1441788" y="3278250"/>
            <a:ext cx="6260400" cy="455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—Someone Famous</a:t>
            </a:r>
            <a:endParaRPr/>
          </a:p>
        </p:txBody>
      </p:sp>
      <p:sp>
        <p:nvSpPr>
          <p:cNvPr id="1310" name="Google Shape;1310;p88"/>
          <p:cNvSpPr/>
          <p:nvPr/>
        </p:nvSpPr>
        <p:spPr>
          <a:xfrm rot="10800000" flipH="1">
            <a:off x="381075" y="367900"/>
            <a:ext cx="952500" cy="826275"/>
          </a:xfrm>
          <a:custGeom>
            <a:avLst/>
            <a:gdLst/>
            <a:ahLst/>
            <a:cxnLst/>
            <a:rect l="l" t="t" r="r" b="b"/>
            <a:pathLst>
              <a:path w="38100" h="33051" extrusionOk="0">
                <a:moveTo>
                  <a:pt x="0" y="0"/>
                </a:moveTo>
                <a:lnTo>
                  <a:pt x="0" y="33051"/>
                </a:lnTo>
                <a:lnTo>
                  <a:pt x="38100" y="33051"/>
                </a:lnTo>
              </a:path>
            </a:pathLst>
          </a:custGeom>
          <a:noFill/>
          <a:ln w="9525" cap="flat" cmpd="sng">
            <a:solidFill>
              <a:schemeClr val="lt1"/>
            </a:solidFill>
            <a:prstDash val="solid"/>
            <a:round/>
            <a:headEnd type="none" w="med" len="med"/>
            <a:tailEnd type="none" w="med" len="med"/>
          </a:ln>
        </p:spPr>
      </p:sp>
      <p:sp>
        <p:nvSpPr>
          <p:cNvPr id="1311" name="Google Shape;1311;p88"/>
          <p:cNvSpPr/>
          <p:nvPr/>
        </p:nvSpPr>
        <p:spPr>
          <a:xfrm flipH="1">
            <a:off x="7782000" y="3949313"/>
            <a:ext cx="952500" cy="826275"/>
          </a:xfrm>
          <a:custGeom>
            <a:avLst/>
            <a:gdLst/>
            <a:ahLst/>
            <a:cxnLst/>
            <a:rect l="l" t="t" r="r" b="b"/>
            <a:pathLst>
              <a:path w="38100" h="33051" extrusionOk="0">
                <a:moveTo>
                  <a:pt x="0" y="0"/>
                </a:moveTo>
                <a:lnTo>
                  <a:pt x="0" y="33051"/>
                </a:lnTo>
                <a:lnTo>
                  <a:pt x="38100" y="33051"/>
                </a:lnTo>
              </a:path>
            </a:pathLst>
          </a:custGeom>
          <a:noFill/>
          <a:ln w="9525" cap="flat" cmpd="sng">
            <a:solidFill>
              <a:schemeClr val="lt1"/>
            </a:solidFill>
            <a:prstDash val="solid"/>
            <a:round/>
            <a:headEnd type="none" w="med" len="med"/>
            <a:tailEnd type="none" w="med" len="med"/>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10"/>
                                        </p:tgtEl>
                                        <p:attrNameLst>
                                          <p:attrName>style.visibility</p:attrName>
                                        </p:attrNameLst>
                                      </p:cBhvr>
                                      <p:to>
                                        <p:strVal val="visible"/>
                                      </p:to>
                                    </p:set>
                                    <p:animEffect transition="in" filter="fade">
                                      <p:cBhvr>
                                        <p:cTn id="7" dur="1000"/>
                                        <p:tgtEl>
                                          <p:spTgt spid="131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311"/>
                                        </p:tgtEl>
                                        <p:attrNameLst>
                                          <p:attrName>style.visibility</p:attrName>
                                        </p:attrNameLst>
                                      </p:cBhvr>
                                      <p:to>
                                        <p:strVal val="visible"/>
                                      </p:to>
                                    </p:set>
                                    <p:animEffect transition="in" filter="fade">
                                      <p:cBhvr>
                                        <p:cTn id="11" dur="1000"/>
                                        <p:tgtEl>
                                          <p:spTgt spid="1311"/>
                                        </p:tgtEl>
                                      </p:cBhvr>
                                    </p:animEffect>
                                  </p:childTnLst>
                                </p:cTn>
                              </p:par>
                            </p:childTnLst>
                          </p:cTn>
                        </p:par>
                        <p:par>
                          <p:cTn id="12" fill="hold">
                            <p:stCondLst>
                              <p:cond delay="2000"/>
                            </p:stCondLst>
                            <p:childTnLst>
                              <p:par>
                                <p:cTn id="13" presetID="2" presetClass="entr" presetSubtype="1" fill="hold" nodeType="afterEffect">
                                  <p:stCondLst>
                                    <p:cond delay="0"/>
                                  </p:stCondLst>
                                  <p:childTnLst>
                                    <p:set>
                                      <p:cBhvr>
                                        <p:cTn id="14" dur="1" fill="hold">
                                          <p:stCondLst>
                                            <p:cond delay="0"/>
                                          </p:stCondLst>
                                        </p:cTn>
                                        <p:tgtEl>
                                          <p:spTgt spid="1308"/>
                                        </p:tgtEl>
                                        <p:attrNameLst>
                                          <p:attrName>style.visibility</p:attrName>
                                        </p:attrNameLst>
                                      </p:cBhvr>
                                      <p:to>
                                        <p:strVal val="visible"/>
                                      </p:to>
                                    </p:set>
                                    <p:anim calcmode="lin" valueType="num">
                                      <p:cBhvr additive="base">
                                        <p:cTn id="15" dur="1000"/>
                                        <p:tgtEl>
                                          <p:spTgt spid="1308"/>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2" presetClass="entr" presetSubtype="4" fill="hold" nodeType="afterEffect">
                                  <p:stCondLst>
                                    <p:cond delay="0"/>
                                  </p:stCondLst>
                                  <p:childTnLst>
                                    <p:set>
                                      <p:cBhvr>
                                        <p:cTn id="18" dur="1" fill="hold">
                                          <p:stCondLst>
                                            <p:cond delay="0"/>
                                          </p:stCondLst>
                                        </p:cTn>
                                        <p:tgtEl>
                                          <p:spTgt spid="1309"/>
                                        </p:tgtEl>
                                        <p:attrNameLst>
                                          <p:attrName>style.visibility</p:attrName>
                                        </p:attrNameLst>
                                      </p:cBhvr>
                                      <p:to>
                                        <p:strVal val="visible"/>
                                      </p:to>
                                    </p:set>
                                    <p:anim calcmode="lin" valueType="num">
                                      <p:cBhvr additive="base">
                                        <p:cTn id="19" dur="1000"/>
                                        <p:tgtEl>
                                          <p:spTgt spid="130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6"/>
        <p:cNvGrpSpPr/>
        <p:nvPr/>
      </p:nvGrpSpPr>
      <p:grpSpPr>
        <a:xfrm>
          <a:off x="0" y="0"/>
          <a:ext cx="0" cy="0"/>
          <a:chOff x="0" y="0"/>
          <a:chExt cx="0" cy="0"/>
        </a:xfrm>
      </p:grpSpPr>
      <p:sp>
        <p:nvSpPr>
          <p:cNvPr id="337" name="Google Shape;337;p56"/>
          <p:cNvSpPr/>
          <p:nvPr/>
        </p:nvSpPr>
        <p:spPr>
          <a:xfrm>
            <a:off x="2522400" y="780150"/>
            <a:ext cx="4099200" cy="3583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CCCC"/>
              </a:solidFill>
            </a:endParaRPr>
          </a:p>
        </p:txBody>
      </p:sp>
      <p:sp>
        <p:nvSpPr>
          <p:cNvPr id="338" name="Google Shape;338;p56"/>
          <p:cNvSpPr txBox="1">
            <a:spLocks noGrp="1"/>
          </p:cNvSpPr>
          <p:nvPr>
            <p:ph type="ctrTitle"/>
          </p:nvPr>
        </p:nvSpPr>
        <p:spPr>
          <a:xfrm flipH="1">
            <a:off x="4101575" y="2149455"/>
            <a:ext cx="2954400" cy="1921200"/>
          </a:xfrm>
          <a:prstGeom prst="rect">
            <a:avLst/>
          </a:prstGeom>
        </p:spPr>
        <p:txBody>
          <a:bodyPr spcFirstLastPara="1" wrap="square" lIns="91425" tIns="91425" rIns="91425" bIns="0" anchor="b" anchorCtr="0">
            <a:noAutofit/>
          </a:bodyPr>
          <a:lstStyle/>
          <a:p>
            <a:r>
              <a:rPr lang="en">
                <a:solidFill>
                  <a:schemeClr val="dk1"/>
                </a:solidFill>
              </a:rPr>
              <a:t>Furious </a:t>
            </a:r>
            <a:br>
              <a:rPr lang="en">
                <a:solidFill>
                  <a:schemeClr val="dk1"/>
                </a:solidFill>
              </a:rPr>
            </a:br>
            <a:r>
              <a:rPr lang="en">
                <a:solidFill>
                  <a:schemeClr val="dk1"/>
                </a:solidFill>
              </a:rPr>
              <a:t>Duck</a:t>
            </a:r>
          </a:p>
        </p:txBody>
      </p:sp>
      <p:sp>
        <p:nvSpPr>
          <p:cNvPr id="339" name="Google Shape;339;p56"/>
          <p:cNvSpPr txBox="1">
            <a:spLocks noGrp="1"/>
          </p:cNvSpPr>
          <p:nvPr>
            <p:ph type="title" idx="2"/>
          </p:nvPr>
        </p:nvSpPr>
        <p:spPr>
          <a:xfrm flipH="1">
            <a:off x="787850" y="2419325"/>
            <a:ext cx="2954400" cy="1622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solidFill>
                  <a:schemeClr val="dk1"/>
                </a:solidFill>
              </a:rPr>
              <a:t>02</a:t>
            </a:r>
            <a:endParaRPr dirty="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7"/>
                                        </p:tgtEl>
                                        <p:attrNameLst>
                                          <p:attrName>style.visibility</p:attrName>
                                        </p:attrNameLst>
                                      </p:cBhvr>
                                      <p:to>
                                        <p:strVal val="visible"/>
                                      </p:to>
                                    </p:set>
                                    <p:animEffect transition="in" filter="fade">
                                      <p:cBhvr>
                                        <p:cTn id="7" dur="1000"/>
                                        <p:tgtEl>
                                          <p:spTgt spid="337"/>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338"/>
                                        </p:tgtEl>
                                        <p:attrNameLst>
                                          <p:attrName>style.visibility</p:attrName>
                                        </p:attrNameLst>
                                      </p:cBhvr>
                                      <p:to>
                                        <p:strVal val="visible"/>
                                      </p:to>
                                    </p:set>
                                    <p:anim calcmode="lin" valueType="num">
                                      <p:cBhvr additive="base">
                                        <p:cTn id="11" dur="1000"/>
                                        <p:tgtEl>
                                          <p:spTgt spid="338"/>
                                        </p:tgtEl>
                                        <p:attrNameLst>
                                          <p:attrName>ppt_y</p:attrName>
                                        </p:attrNameLst>
                                      </p:cBhvr>
                                      <p:tavLst>
                                        <p:tav tm="0">
                                          <p:val>
                                            <p:strVal val="#ppt_y-1"/>
                                          </p:val>
                                        </p:tav>
                                        <p:tav tm="100000">
                                          <p:val>
                                            <p:strVal val="#ppt_y"/>
                                          </p:val>
                                        </p:tav>
                                      </p:tavLst>
                                    </p:anim>
                                  </p:childTnLst>
                                </p:cTn>
                              </p:par>
                            </p:childTnLst>
                          </p:cTn>
                        </p:par>
                        <p:par>
                          <p:cTn id="12" fill="hold">
                            <p:stCondLst>
                              <p:cond delay="2000"/>
                            </p:stCondLst>
                            <p:childTnLst>
                              <p:par>
                                <p:cTn id="13" presetID="2" presetClass="entr" presetSubtype="4" fill="hold" nodeType="afterEffect">
                                  <p:stCondLst>
                                    <p:cond delay="0"/>
                                  </p:stCondLst>
                                  <p:childTnLst>
                                    <p:set>
                                      <p:cBhvr>
                                        <p:cTn id="14" dur="1" fill="hold">
                                          <p:stCondLst>
                                            <p:cond delay="0"/>
                                          </p:stCondLst>
                                        </p:cTn>
                                        <p:tgtEl>
                                          <p:spTgt spid="339"/>
                                        </p:tgtEl>
                                        <p:attrNameLst>
                                          <p:attrName>style.visibility</p:attrName>
                                        </p:attrNameLst>
                                      </p:cBhvr>
                                      <p:to>
                                        <p:strVal val="visible"/>
                                      </p:to>
                                    </p:set>
                                    <p:anim calcmode="lin" valueType="num">
                                      <p:cBhvr additive="base">
                                        <p:cTn id="15" dur="1000"/>
                                        <p:tgtEl>
                                          <p:spTgt spid="3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pic>
        <p:nvPicPr>
          <p:cNvPr id="319" name="Google Shape;319;p54"/>
          <p:cNvPicPr preferRelativeResize="0"/>
          <p:nvPr/>
        </p:nvPicPr>
        <p:blipFill rotWithShape="1">
          <a:blip r:embed="rId3">
            <a:alphaModFix/>
          </a:blip>
          <a:srcRect t="5444" b="5444"/>
          <a:stretch/>
        </p:blipFill>
        <p:spPr>
          <a:xfrm flipH="1">
            <a:off x="4361900" y="1730775"/>
            <a:ext cx="4825200" cy="2870100"/>
          </a:xfrm>
          <a:prstGeom prst="rect">
            <a:avLst/>
          </a:prstGeom>
          <a:noFill/>
          <a:ln>
            <a:noFill/>
          </a:ln>
        </p:spPr>
      </p:pic>
      <p:sp>
        <p:nvSpPr>
          <p:cNvPr id="320" name="Google Shape;320;p54"/>
          <p:cNvSpPr/>
          <p:nvPr/>
        </p:nvSpPr>
        <p:spPr>
          <a:xfrm flipH="1">
            <a:off x="-39700" y="540000"/>
            <a:ext cx="2030700" cy="1479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54"/>
          <p:cNvSpPr/>
          <p:nvPr/>
        </p:nvSpPr>
        <p:spPr>
          <a:xfrm flipH="1">
            <a:off x="578725" y="1404925"/>
            <a:ext cx="4790700" cy="25383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54"/>
          <p:cNvSpPr txBox="1">
            <a:spLocks noGrp="1"/>
          </p:cNvSpPr>
          <p:nvPr>
            <p:ph type="title"/>
          </p:nvPr>
        </p:nvSpPr>
        <p:spPr>
          <a:xfrm flipH="1">
            <a:off x="4880069" y="2108361"/>
            <a:ext cx="2847000" cy="896700"/>
          </a:xfrm>
          <a:prstGeom prst="rect">
            <a:avLst/>
          </a:prstGeom>
        </p:spPr>
        <p:txBody>
          <a:bodyPr spcFirstLastPara="1" wrap="square" lIns="91425" tIns="91425" rIns="91425" bIns="91425" anchor="ctr" anchorCtr="0">
            <a:noAutofit/>
          </a:bodyPr>
          <a:lstStyle/>
          <a:p>
            <a:r>
              <a:rPr lang="en">
                <a:solidFill>
                  <a:schemeClr val="dk1"/>
                </a:solidFill>
              </a:rPr>
              <a:t>Furious Duck</a:t>
            </a:r>
          </a:p>
        </p:txBody>
      </p:sp>
      <p:sp>
        <p:nvSpPr>
          <p:cNvPr id="323" name="Google Shape;323;p54"/>
          <p:cNvSpPr txBox="1">
            <a:spLocks noGrp="1"/>
          </p:cNvSpPr>
          <p:nvPr>
            <p:ph type="subTitle" idx="1"/>
          </p:nvPr>
        </p:nvSpPr>
        <p:spPr>
          <a:xfrm>
            <a:off x="644931" y="2869548"/>
            <a:ext cx="2371886" cy="1162481"/>
          </a:xfrm>
          <a:prstGeom prst="rect">
            <a:avLst/>
          </a:prstGeom>
        </p:spPr>
        <p:txBody>
          <a:bodyPr spcFirstLastPara="1" wrap="square" lIns="91425" tIns="91425" rIns="91425" bIns="91425" anchor="t" anchorCtr="0">
            <a:noAutofit/>
          </a:bodyPr>
          <a:lstStyle/>
          <a:p>
            <a:pPr marL="171450" indent="-171450" algn="l">
              <a:buFont typeface="Arial"/>
              <a:buChar char="•"/>
            </a:pPr>
            <a:r>
              <a:rPr lang="en" sz="1400" err="1"/>
              <a:t>Depuis</a:t>
            </a:r>
            <a:r>
              <a:rPr lang="en" sz="1400"/>
              <a:t> 2007</a:t>
            </a:r>
            <a:endParaRPr lang="fr-FR"/>
          </a:p>
          <a:p>
            <a:pPr marL="171450" indent="-171450" algn="l">
              <a:buFont typeface="Arial"/>
              <a:buChar char="•"/>
            </a:pPr>
            <a:r>
              <a:rPr lang="en" sz="1400"/>
              <a:t>45 </a:t>
            </a:r>
            <a:r>
              <a:rPr lang="en" sz="1400" err="1"/>
              <a:t>Employées</a:t>
            </a:r>
            <a:endParaRPr lang="en" sz="1400"/>
          </a:p>
          <a:p>
            <a:pPr marL="171450" indent="-171450" algn="l">
              <a:buFont typeface="Arial"/>
              <a:buChar char="•"/>
            </a:pPr>
            <a:r>
              <a:rPr lang="en" sz="1400"/>
              <a:t>Mr. Guido </a:t>
            </a:r>
            <a:r>
              <a:rPr lang="en" sz="1400" err="1"/>
              <a:t>Brasletti</a:t>
            </a:r>
            <a:endParaRPr lang="en" sz="1400"/>
          </a:p>
          <a:p>
            <a:pPr marL="171450" indent="-171450" algn="l">
              <a:buFont typeface="Arial"/>
              <a:buChar char="•"/>
            </a:pPr>
            <a:r>
              <a:rPr lang="en" sz="1400">
                <a:solidFill>
                  <a:srgbClr val="434343"/>
                </a:solidFill>
              </a:rPr>
              <a:t>3 Boulevard de Neuilly, 92400 Courbevoie</a:t>
            </a:r>
          </a:p>
          <a:p>
            <a:pPr marL="171450" indent="-171450">
              <a:buFont typeface="Arial"/>
              <a:buChar char="•"/>
            </a:pPr>
            <a:endParaRPr lang="en" sz="1400">
              <a:solidFill>
                <a:srgbClr val="434343"/>
              </a:solidFill>
            </a:endParaRPr>
          </a:p>
        </p:txBody>
      </p:sp>
      <p:pic>
        <p:nvPicPr>
          <p:cNvPr id="3" name="Image 2" descr="Une image contenant Police, Graphique, logo, conception&#10;&#10;Description générée automatiquement">
            <a:extLst>
              <a:ext uri="{FF2B5EF4-FFF2-40B4-BE49-F238E27FC236}">
                <a16:creationId xmlns:a16="http://schemas.microsoft.com/office/drawing/2014/main" id="{3B8D9C7B-8A71-D57A-ADDE-14476D87CF19}"/>
              </a:ext>
            </a:extLst>
          </p:cNvPr>
          <p:cNvPicPr>
            <a:picLocks noChangeAspect="1"/>
          </p:cNvPicPr>
          <p:nvPr/>
        </p:nvPicPr>
        <p:blipFill>
          <a:blip r:embed="rId4"/>
          <a:stretch>
            <a:fillRect/>
          </a:stretch>
        </p:blipFill>
        <p:spPr>
          <a:xfrm>
            <a:off x="6769579" y="3169072"/>
            <a:ext cx="1309059" cy="746300"/>
          </a:xfrm>
          <a:prstGeom prst="rect">
            <a:avLst/>
          </a:prstGeom>
        </p:spPr>
      </p:pic>
      <p:sp>
        <p:nvSpPr>
          <p:cNvPr id="6" name="Google Shape;328;p55">
            <a:extLst>
              <a:ext uri="{FF2B5EF4-FFF2-40B4-BE49-F238E27FC236}">
                <a16:creationId xmlns:a16="http://schemas.microsoft.com/office/drawing/2014/main" id="{C62C2F92-B0A4-9ADB-863C-1BB3DB222ACA}"/>
              </a:ext>
            </a:extLst>
          </p:cNvPr>
          <p:cNvSpPr txBox="1">
            <a:spLocks/>
          </p:cNvSpPr>
          <p:nvPr/>
        </p:nvSpPr>
        <p:spPr>
          <a:xfrm>
            <a:off x="1340990" y="2013436"/>
            <a:ext cx="3020798" cy="10886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1pPr>
            <a:lvl2pPr marL="914400" marR="0" lvl="1" indent="-3175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2pPr>
            <a:lvl3pPr marL="1371600" marR="0" lvl="2" indent="-3175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3pPr>
            <a:lvl4pPr marL="1828800" marR="0" lvl="3" indent="-3048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4pPr>
            <a:lvl5pPr marL="2286000" marR="0" lvl="4" indent="-3175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5pPr>
            <a:lvl6pPr marL="2743200" marR="0" lvl="5" indent="-3175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6pPr>
            <a:lvl7pPr marL="3200400" marR="0" lvl="6" indent="-3175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7pPr>
            <a:lvl8pPr marL="3657600" marR="0" lvl="7" indent="-3175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8pPr>
            <a:lvl9pPr marL="4114800" marR="0" lvl="8" indent="-3175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9pPr>
          </a:lstStyle>
          <a:p>
            <a:pPr marL="0" indent="0" algn="ctr"/>
            <a:r>
              <a:rPr lang="fr-FR" sz="1400">
                <a:latin typeface="Calibri"/>
                <a:ea typeface="Calibri"/>
                <a:cs typeface="Calibri"/>
              </a:rPr>
              <a:t>Agence web qui collabore avec une variété de clients dans différentes industries, afin de fournir des solutions personnalisées. </a:t>
            </a:r>
            <a:endParaRPr lang="fr-FR" sz="1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3"/>
        <p:cNvGrpSpPr/>
        <p:nvPr/>
      </p:nvGrpSpPr>
      <p:grpSpPr>
        <a:xfrm>
          <a:off x="0" y="0"/>
          <a:ext cx="0" cy="0"/>
          <a:chOff x="0" y="0"/>
          <a:chExt cx="0" cy="0"/>
        </a:xfrm>
      </p:grpSpPr>
      <p:sp>
        <p:nvSpPr>
          <p:cNvPr id="354" name="Google Shape;354;p58"/>
          <p:cNvSpPr/>
          <p:nvPr/>
        </p:nvSpPr>
        <p:spPr>
          <a:xfrm>
            <a:off x="4610050" y="-28489"/>
            <a:ext cx="4533900" cy="5173800"/>
          </a:xfrm>
          <a:prstGeom prst="rect">
            <a:avLst/>
          </a:prstGeom>
          <a:solidFill>
            <a:schemeClr val="dk1">
              <a:alpha val="723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58"/>
          <p:cNvSpPr txBox="1">
            <a:spLocks noGrp="1"/>
          </p:cNvSpPr>
          <p:nvPr>
            <p:ph type="subTitle" idx="1"/>
          </p:nvPr>
        </p:nvSpPr>
        <p:spPr>
          <a:xfrm>
            <a:off x="430853" y="2396242"/>
            <a:ext cx="3711990" cy="2160071"/>
          </a:xfrm>
          <a:prstGeom prst="rect">
            <a:avLst/>
          </a:prstGeom>
        </p:spPr>
        <p:txBody>
          <a:bodyPr spcFirstLastPara="1" wrap="square" lIns="91425" tIns="91425" rIns="91425" bIns="91425" anchor="t" anchorCtr="0">
            <a:noAutofit/>
          </a:bodyPr>
          <a:lstStyle/>
          <a:p>
            <a:pPr>
              <a:lnSpc>
                <a:spcPct val="114999"/>
              </a:lnSpc>
            </a:pPr>
            <a:r>
              <a:rPr lang="en" sz="1100" dirty="0">
                <a:solidFill>
                  <a:schemeClr val="bg2"/>
                </a:solidFill>
                <a:latin typeface="Calibri"/>
                <a:ea typeface="Calibri"/>
                <a:cs typeface="Calibri"/>
              </a:rPr>
              <a:t>  </a:t>
            </a:r>
            <a:r>
              <a:rPr lang="en" sz="1100" dirty="0" err="1">
                <a:solidFill>
                  <a:schemeClr val="bg2"/>
                </a:solidFill>
                <a:latin typeface="Calibri"/>
                <a:ea typeface="Calibri"/>
                <a:cs typeface="Calibri"/>
              </a:rPr>
              <a:t>Mr</a:t>
            </a:r>
            <a:r>
              <a:rPr lang="en" sz="1100" dirty="0">
                <a:solidFill>
                  <a:schemeClr val="bg2"/>
                </a:solidFill>
                <a:latin typeface="Calibri"/>
                <a:ea typeface="Calibri"/>
                <a:cs typeface="Calibri"/>
              </a:rPr>
              <a:t> Guido </a:t>
            </a:r>
            <a:r>
              <a:rPr lang="en" sz="1100" dirty="0" err="1">
                <a:solidFill>
                  <a:schemeClr val="bg2"/>
                </a:solidFill>
                <a:latin typeface="Calibri"/>
                <a:ea typeface="Calibri"/>
                <a:cs typeface="Calibri"/>
              </a:rPr>
              <a:t>Brasletti</a:t>
            </a:r>
            <a:r>
              <a:rPr lang="en" sz="1100" dirty="0">
                <a:solidFill>
                  <a:schemeClr val="bg2"/>
                </a:solidFill>
                <a:latin typeface="Calibri"/>
                <a:ea typeface="Calibri"/>
                <a:cs typeface="Calibri"/>
              </a:rPr>
              <a:t> a </a:t>
            </a:r>
            <a:r>
              <a:rPr lang="en" sz="1100" dirty="0" err="1">
                <a:solidFill>
                  <a:schemeClr val="bg2"/>
                </a:solidFill>
                <a:latin typeface="Calibri"/>
                <a:ea typeface="Calibri"/>
                <a:cs typeface="Calibri"/>
              </a:rPr>
              <a:t>constaté</a:t>
            </a:r>
            <a:r>
              <a:rPr lang="en" sz="1100" dirty="0">
                <a:solidFill>
                  <a:schemeClr val="bg2"/>
                </a:solidFill>
                <a:latin typeface="Calibri"/>
                <a:ea typeface="Calibri"/>
                <a:cs typeface="Calibri"/>
              </a:rPr>
              <a:t> </a:t>
            </a:r>
            <a:r>
              <a:rPr lang="en" sz="1100" dirty="0" err="1">
                <a:solidFill>
                  <a:schemeClr val="bg2"/>
                </a:solidFill>
                <a:latin typeface="Calibri"/>
                <a:ea typeface="Calibri"/>
                <a:cs typeface="Calibri"/>
              </a:rPr>
              <a:t>qu'une</a:t>
            </a:r>
            <a:r>
              <a:rPr lang="en" sz="1100" dirty="0">
                <a:solidFill>
                  <a:schemeClr val="bg2"/>
                </a:solidFill>
                <a:latin typeface="Calibri"/>
                <a:ea typeface="Calibri"/>
                <a:cs typeface="Calibri"/>
              </a:rPr>
              <a:t> </a:t>
            </a:r>
            <a:r>
              <a:rPr lang="en" sz="1100" dirty="0" err="1">
                <a:solidFill>
                  <a:schemeClr val="bg2"/>
                </a:solidFill>
                <a:latin typeface="Calibri"/>
                <a:ea typeface="Calibri"/>
                <a:cs typeface="Calibri"/>
              </a:rPr>
              <a:t>désorganisation</a:t>
            </a:r>
            <a:r>
              <a:rPr lang="en" sz="1100" dirty="0">
                <a:solidFill>
                  <a:schemeClr val="bg2"/>
                </a:solidFill>
                <a:latin typeface="Calibri"/>
                <a:ea typeface="Calibri"/>
                <a:cs typeface="Calibri"/>
              </a:rPr>
              <a:t> </a:t>
            </a:r>
            <a:r>
              <a:rPr lang="en" sz="1100" dirty="0" err="1">
                <a:solidFill>
                  <a:schemeClr val="bg2"/>
                </a:solidFill>
                <a:latin typeface="Calibri"/>
                <a:ea typeface="Calibri"/>
                <a:cs typeface="Calibri"/>
              </a:rPr>
              <a:t>s'est</a:t>
            </a:r>
            <a:r>
              <a:rPr lang="en" sz="1100" dirty="0">
                <a:solidFill>
                  <a:schemeClr val="bg2"/>
                </a:solidFill>
                <a:latin typeface="Calibri"/>
                <a:ea typeface="Calibri"/>
                <a:cs typeface="Calibri"/>
              </a:rPr>
              <a:t> </a:t>
            </a:r>
            <a:r>
              <a:rPr lang="en" sz="1100" dirty="0" err="1">
                <a:solidFill>
                  <a:schemeClr val="bg2"/>
                </a:solidFill>
                <a:latin typeface="Calibri"/>
                <a:ea typeface="Calibri"/>
                <a:cs typeface="Calibri"/>
              </a:rPr>
              <a:t>progressivement</a:t>
            </a:r>
            <a:r>
              <a:rPr lang="en" sz="1100" dirty="0">
                <a:solidFill>
                  <a:schemeClr val="bg2"/>
                </a:solidFill>
                <a:latin typeface="Calibri"/>
                <a:ea typeface="Calibri"/>
                <a:cs typeface="Calibri"/>
              </a:rPr>
              <a:t> </a:t>
            </a:r>
            <a:r>
              <a:rPr lang="en" sz="1100" dirty="0" err="1">
                <a:solidFill>
                  <a:schemeClr val="bg2"/>
                </a:solidFill>
                <a:latin typeface="Calibri"/>
                <a:ea typeface="Calibri"/>
                <a:cs typeface="Calibri"/>
              </a:rPr>
              <a:t>installée</a:t>
            </a:r>
            <a:r>
              <a:rPr lang="en" sz="1100" dirty="0">
                <a:solidFill>
                  <a:schemeClr val="bg2"/>
                </a:solidFill>
                <a:latin typeface="Calibri"/>
                <a:ea typeface="Calibri"/>
                <a:cs typeface="Calibri"/>
              </a:rPr>
              <a:t> au sein de son </a:t>
            </a:r>
            <a:r>
              <a:rPr lang="en" sz="1100" dirty="0" err="1">
                <a:solidFill>
                  <a:schemeClr val="bg2"/>
                </a:solidFill>
                <a:latin typeface="Calibri"/>
                <a:ea typeface="Calibri"/>
                <a:cs typeface="Calibri"/>
              </a:rPr>
              <a:t>agence</a:t>
            </a:r>
            <a:r>
              <a:rPr lang="en" sz="1100" dirty="0">
                <a:solidFill>
                  <a:schemeClr val="bg2"/>
                </a:solidFill>
                <a:latin typeface="Calibri"/>
                <a:ea typeface="Calibri"/>
                <a:cs typeface="Calibri"/>
              </a:rPr>
              <a:t> </a:t>
            </a:r>
            <a:r>
              <a:rPr lang="en" sz="1100" dirty="0" err="1">
                <a:solidFill>
                  <a:schemeClr val="bg2"/>
                </a:solidFill>
                <a:latin typeface="Calibri"/>
                <a:ea typeface="Calibri"/>
                <a:cs typeface="Calibri"/>
              </a:rPr>
              <a:t>FuriousDucks</a:t>
            </a:r>
            <a:r>
              <a:rPr lang="en" sz="1100" dirty="0">
                <a:solidFill>
                  <a:schemeClr val="bg2"/>
                </a:solidFill>
                <a:latin typeface="Calibri"/>
                <a:ea typeface="Calibri"/>
                <a:cs typeface="Calibri"/>
              </a:rPr>
              <a:t>, </a:t>
            </a:r>
            <a:r>
              <a:rPr lang="en" sz="1100" dirty="0" err="1">
                <a:solidFill>
                  <a:schemeClr val="bg2"/>
                </a:solidFill>
                <a:latin typeface="Calibri"/>
                <a:ea typeface="Calibri"/>
                <a:cs typeface="Calibri"/>
              </a:rPr>
              <a:t>ce</a:t>
            </a:r>
            <a:r>
              <a:rPr lang="en" sz="1100" dirty="0">
                <a:solidFill>
                  <a:schemeClr val="bg2"/>
                </a:solidFill>
                <a:latin typeface="Calibri"/>
                <a:ea typeface="Calibri"/>
                <a:cs typeface="Calibri"/>
              </a:rPr>
              <a:t> qui a </a:t>
            </a:r>
            <a:r>
              <a:rPr lang="en" sz="1100" dirty="0" err="1">
                <a:solidFill>
                  <a:schemeClr val="bg2"/>
                </a:solidFill>
                <a:latin typeface="Calibri"/>
                <a:ea typeface="Calibri"/>
                <a:cs typeface="Calibri"/>
              </a:rPr>
              <a:t>entrainé</a:t>
            </a:r>
            <a:r>
              <a:rPr lang="en" sz="1100" dirty="0">
                <a:solidFill>
                  <a:schemeClr val="bg2"/>
                </a:solidFill>
                <a:latin typeface="Calibri"/>
                <a:ea typeface="Calibri"/>
                <a:cs typeface="Calibri"/>
              </a:rPr>
              <a:t> </a:t>
            </a:r>
            <a:r>
              <a:rPr lang="en" sz="1100" dirty="0" err="1">
                <a:solidFill>
                  <a:schemeClr val="bg2"/>
                </a:solidFill>
                <a:latin typeface="Calibri"/>
                <a:ea typeface="Calibri"/>
                <a:cs typeface="Calibri"/>
              </a:rPr>
              <a:t>une</a:t>
            </a:r>
            <a:r>
              <a:rPr lang="en" sz="1100" dirty="0">
                <a:solidFill>
                  <a:schemeClr val="bg2"/>
                </a:solidFill>
                <a:latin typeface="Calibri"/>
                <a:ea typeface="Calibri"/>
                <a:cs typeface="Calibri"/>
              </a:rPr>
              <a:t> </a:t>
            </a:r>
            <a:r>
              <a:rPr lang="en" sz="1100" dirty="0" err="1">
                <a:solidFill>
                  <a:schemeClr val="bg2"/>
                </a:solidFill>
                <a:latin typeface="Calibri"/>
                <a:ea typeface="Calibri"/>
                <a:cs typeface="Calibri"/>
              </a:rPr>
              <a:t>perte</a:t>
            </a:r>
            <a:r>
              <a:rPr lang="en" sz="1100" dirty="0">
                <a:solidFill>
                  <a:schemeClr val="bg2"/>
                </a:solidFill>
                <a:latin typeface="Calibri"/>
                <a:ea typeface="Calibri"/>
                <a:cs typeface="Calibri"/>
              </a:rPr>
              <a:t> </a:t>
            </a:r>
            <a:r>
              <a:rPr lang="en" sz="1100" dirty="0" err="1">
                <a:solidFill>
                  <a:schemeClr val="bg2"/>
                </a:solidFill>
                <a:latin typeface="Calibri"/>
                <a:ea typeface="Calibri"/>
                <a:cs typeface="Calibri"/>
              </a:rPr>
              <a:t>d'efficacité</a:t>
            </a:r>
            <a:r>
              <a:rPr lang="en" sz="1100" dirty="0">
                <a:solidFill>
                  <a:schemeClr val="bg2"/>
                </a:solidFill>
                <a:latin typeface="Calibri"/>
                <a:ea typeface="Calibri"/>
                <a:cs typeface="Calibri"/>
              </a:rPr>
              <a:t> dans la production.</a:t>
            </a:r>
            <a:endParaRPr lang="en" sz="1100" dirty="0">
              <a:solidFill>
                <a:schemeClr val="bg2"/>
              </a:solidFill>
              <a:latin typeface="Calibri"/>
              <a:cs typeface="Calibri"/>
            </a:endParaRPr>
          </a:p>
          <a:p>
            <a:pPr marL="0" lvl="0" indent="0" algn="l">
              <a:lnSpc>
                <a:spcPct val="114999"/>
              </a:lnSpc>
              <a:spcBef>
                <a:spcPts val="0"/>
              </a:spcBef>
              <a:spcAft>
                <a:spcPts val="1200"/>
              </a:spcAft>
              <a:buNone/>
            </a:pPr>
            <a:endParaRPr lang="en">
              <a:solidFill>
                <a:schemeClr val="bg2"/>
              </a:solidFill>
            </a:endParaRPr>
          </a:p>
        </p:txBody>
      </p:sp>
      <p:sp>
        <p:nvSpPr>
          <p:cNvPr id="356" name="Google Shape;356;p58"/>
          <p:cNvSpPr txBox="1">
            <a:spLocks noGrp="1"/>
          </p:cNvSpPr>
          <p:nvPr>
            <p:ph type="subTitle" idx="2"/>
          </p:nvPr>
        </p:nvSpPr>
        <p:spPr>
          <a:xfrm>
            <a:off x="5371300" y="2419937"/>
            <a:ext cx="2877300" cy="1764220"/>
          </a:xfrm>
          <a:prstGeom prst="rect">
            <a:avLst/>
          </a:prstGeom>
        </p:spPr>
        <p:txBody>
          <a:bodyPr spcFirstLastPara="1" wrap="square" lIns="91425" tIns="91425" rIns="91425" bIns="91425" anchor="t" anchorCtr="0">
            <a:noAutofit/>
          </a:bodyPr>
          <a:lstStyle/>
          <a:p>
            <a:pPr marL="171450" indent="-171450">
              <a:spcAft>
                <a:spcPts val="1200"/>
              </a:spcAft>
              <a:buFont typeface="Arial"/>
              <a:buChar char="•"/>
            </a:pPr>
            <a:r>
              <a:rPr lang="en" dirty="0" err="1"/>
              <a:t>Intégration</a:t>
            </a:r>
            <a:r>
              <a:rPr lang="en" dirty="0"/>
              <a:t> continue et </a:t>
            </a:r>
            <a:r>
              <a:rPr lang="en" dirty="0" err="1"/>
              <a:t>déploiement</a:t>
            </a:r>
            <a:r>
              <a:rPr lang="en" dirty="0"/>
              <a:t> continue </a:t>
            </a:r>
            <a:r>
              <a:rPr lang="en" dirty="0" err="1"/>
              <a:t>en</a:t>
            </a:r>
            <a:r>
              <a:rPr lang="en" dirty="0"/>
              <a:t> </a:t>
            </a:r>
            <a:r>
              <a:rPr lang="en" dirty="0" err="1"/>
              <a:t>bref</a:t>
            </a:r>
            <a:r>
              <a:rPr lang="en" dirty="0"/>
              <a:t> un workflow qui </a:t>
            </a:r>
            <a:r>
              <a:rPr lang="en" dirty="0" err="1"/>
              <a:t>automiatise</a:t>
            </a:r>
            <a:r>
              <a:rPr lang="en" dirty="0"/>
              <a:t> </a:t>
            </a:r>
            <a:r>
              <a:rPr lang="en" dirty="0" err="1"/>
              <a:t>l'ensemble</a:t>
            </a:r>
            <a:r>
              <a:rPr lang="en" dirty="0"/>
              <a:t> des étapes </a:t>
            </a:r>
            <a:r>
              <a:rPr lang="en" dirty="0" err="1"/>
              <a:t>nécessaires</a:t>
            </a:r>
            <a:r>
              <a:rPr lang="en" dirty="0"/>
              <a:t> à la </a:t>
            </a:r>
            <a:r>
              <a:rPr lang="en" dirty="0" err="1"/>
              <a:t>réalisation</a:t>
            </a:r>
            <a:r>
              <a:rPr lang="en" dirty="0"/>
              <a:t> d'un </a:t>
            </a:r>
            <a:r>
              <a:rPr lang="en" dirty="0" err="1"/>
              <a:t>projet</a:t>
            </a:r>
            <a:r>
              <a:rPr lang="en" dirty="0"/>
              <a:t> </a:t>
            </a:r>
            <a:r>
              <a:rPr lang="en" dirty="0" err="1"/>
              <a:t>allant</a:t>
            </a:r>
            <a:r>
              <a:rPr lang="en" dirty="0"/>
              <a:t> du </a:t>
            </a:r>
            <a:r>
              <a:rPr lang="en" dirty="0" err="1"/>
              <a:t>développement</a:t>
            </a:r>
            <a:r>
              <a:rPr lang="en" dirty="0"/>
              <a:t> </a:t>
            </a:r>
            <a:r>
              <a:rPr lang="en" dirty="0" err="1"/>
              <a:t>jusqu'a</a:t>
            </a:r>
            <a:r>
              <a:rPr lang="en" dirty="0"/>
              <a:t> la mise </a:t>
            </a:r>
            <a:r>
              <a:rPr lang="en" dirty="0" err="1"/>
              <a:t>en</a:t>
            </a:r>
            <a:r>
              <a:rPr lang="en" dirty="0"/>
              <a:t> production tout </a:t>
            </a:r>
            <a:r>
              <a:rPr lang="en" dirty="0" err="1"/>
              <a:t>en</a:t>
            </a:r>
            <a:r>
              <a:rPr lang="en" dirty="0"/>
              <a:t> gardant </a:t>
            </a:r>
            <a:r>
              <a:rPr lang="en" dirty="0" err="1"/>
              <a:t>une</a:t>
            </a:r>
            <a:r>
              <a:rPr lang="en" dirty="0"/>
              <a:t> </a:t>
            </a:r>
            <a:r>
              <a:rPr lang="en" dirty="0" err="1"/>
              <a:t>tracablité</a:t>
            </a:r>
            <a:r>
              <a:rPr lang="en" dirty="0"/>
              <a:t>.</a:t>
            </a:r>
            <a:endParaRPr lang="fr-FR" dirty="0"/>
          </a:p>
          <a:p>
            <a:pPr marL="171450" indent="-171450">
              <a:lnSpc>
                <a:spcPct val="114999"/>
              </a:lnSpc>
              <a:spcAft>
                <a:spcPts val="1200"/>
              </a:spcAft>
              <a:buFont typeface="Arial"/>
              <a:buChar char="•"/>
            </a:pPr>
            <a:r>
              <a:rPr lang="en" dirty="0"/>
              <a:t> Revoir les </a:t>
            </a:r>
            <a:r>
              <a:rPr lang="en" dirty="0" err="1"/>
              <a:t>méthodes</a:t>
            </a:r>
            <a:r>
              <a:rPr lang="en" dirty="0"/>
              <a:t> de travail.</a:t>
            </a:r>
            <a:endParaRPr lang="fr-FR" dirty="0"/>
          </a:p>
        </p:txBody>
      </p:sp>
      <p:sp>
        <p:nvSpPr>
          <p:cNvPr id="357" name="Google Shape;357;p58"/>
          <p:cNvSpPr txBox="1">
            <a:spLocks noGrp="1"/>
          </p:cNvSpPr>
          <p:nvPr>
            <p:ph type="ctrTitle"/>
          </p:nvPr>
        </p:nvSpPr>
        <p:spPr>
          <a:xfrm>
            <a:off x="934675" y="2129925"/>
            <a:ext cx="2877300" cy="295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err="1">
                <a:solidFill>
                  <a:schemeClr val="dk1"/>
                </a:solidFill>
              </a:rPr>
              <a:t>Problème</a:t>
            </a:r>
            <a:endParaRPr dirty="0" err="1">
              <a:solidFill>
                <a:schemeClr val="dk1"/>
              </a:solidFill>
            </a:endParaRPr>
          </a:p>
        </p:txBody>
      </p:sp>
      <p:sp>
        <p:nvSpPr>
          <p:cNvPr id="358" name="Google Shape;358;p58"/>
          <p:cNvSpPr txBox="1">
            <a:spLocks noGrp="1"/>
          </p:cNvSpPr>
          <p:nvPr>
            <p:ph type="ctrTitle" idx="3"/>
          </p:nvPr>
        </p:nvSpPr>
        <p:spPr>
          <a:xfrm>
            <a:off x="5371300" y="2129925"/>
            <a:ext cx="2877300" cy="295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Solution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55"/>
        <p:cNvGrpSpPr/>
        <p:nvPr/>
      </p:nvGrpSpPr>
      <p:grpSpPr>
        <a:xfrm>
          <a:off x="0" y="0"/>
          <a:ext cx="0" cy="0"/>
          <a:chOff x="0" y="0"/>
          <a:chExt cx="0" cy="0"/>
        </a:xfrm>
      </p:grpSpPr>
      <p:sp>
        <p:nvSpPr>
          <p:cNvPr id="756" name="Google Shape;756;p71"/>
          <p:cNvSpPr/>
          <p:nvPr/>
        </p:nvSpPr>
        <p:spPr>
          <a:xfrm>
            <a:off x="2609300" y="753125"/>
            <a:ext cx="4099200" cy="3583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CCCC"/>
              </a:solidFill>
            </a:endParaRPr>
          </a:p>
        </p:txBody>
      </p:sp>
      <p:sp>
        <p:nvSpPr>
          <p:cNvPr id="757" name="Google Shape;757;p71"/>
          <p:cNvSpPr txBox="1">
            <a:spLocks noGrp="1"/>
          </p:cNvSpPr>
          <p:nvPr>
            <p:ph type="ctrTitle"/>
          </p:nvPr>
        </p:nvSpPr>
        <p:spPr>
          <a:xfrm flipH="1">
            <a:off x="4010759" y="3230547"/>
            <a:ext cx="2547924" cy="575169"/>
          </a:xfrm>
          <a:prstGeom prst="rect">
            <a:avLst/>
          </a:prstGeom>
        </p:spPr>
        <p:txBody>
          <a:bodyPr spcFirstLastPara="1" wrap="square" lIns="91425" tIns="91425" rIns="91425" bIns="91425" anchor="b" anchorCtr="0">
            <a:noAutofit/>
          </a:bodyPr>
          <a:lstStyle/>
          <a:p>
            <a:pPr marL="0" lvl="0" indent="0" algn="l">
              <a:spcBef>
                <a:spcPts val="0"/>
              </a:spcBef>
              <a:spcAft>
                <a:spcPts val="0"/>
              </a:spcAft>
              <a:buNone/>
            </a:pPr>
            <a:r>
              <a:rPr lang="en" dirty="0" err="1">
                <a:solidFill>
                  <a:schemeClr val="dk1"/>
                </a:solidFill>
              </a:rPr>
              <a:t>ThéTipTop</a:t>
            </a:r>
            <a:endParaRPr lang="fr-FR" dirty="0" err="1"/>
          </a:p>
        </p:txBody>
      </p:sp>
      <p:sp>
        <p:nvSpPr>
          <p:cNvPr id="758" name="Google Shape;758;p71"/>
          <p:cNvSpPr txBox="1">
            <a:spLocks noGrp="1"/>
          </p:cNvSpPr>
          <p:nvPr>
            <p:ph type="title" idx="2"/>
          </p:nvPr>
        </p:nvSpPr>
        <p:spPr>
          <a:xfrm flipH="1">
            <a:off x="1631236" y="2269925"/>
            <a:ext cx="2379900" cy="192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rPr>
              <a:t>03</a:t>
            </a:r>
            <a:endParaRPr>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56"/>
                                        </p:tgtEl>
                                        <p:attrNameLst>
                                          <p:attrName>style.visibility</p:attrName>
                                        </p:attrNameLst>
                                      </p:cBhvr>
                                      <p:to>
                                        <p:strVal val="visible"/>
                                      </p:to>
                                    </p:set>
                                    <p:animEffect transition="in" filter="fade">
                                      <p:cBhvr>
                                        <p:cTn id="7" dur="1000"/>
                                        <p:tgtEl>
                                          <p:spTgt spid="756"/>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758"/>
                                        </p:tgtEl>
                                        <p:attrNameLst>
                                          <p:attrName>style.visibility</p:attrName>
                                        </p:attrNameLst>
                                      </p:cBhvr>
                                      <p:to>
                                        <p:strVal val="visible"/>
                                      </p:to>
                                    </p:set>
                                    <p:anim calcmode="lin" valueType="num">
                                      <p:cBhvr additive="base">
                                        <p:cTn id="11" dur="1000"/>
                                        <p:tgtEl>
                                          <p:spTgt spid="758"/>
                                        </p:tgtEl>
                                        <p:attrNameLst>
                                          <p:attrName>ppt_y</p:attrName>
                                        </p:attrNameLst>
                                      </p:cBhvr>
                                      <p:tavLst>
                                        <p:tav tm="0">
                                          <p:val>
                                            <p:strVal val="#ppt_y+1"/>
                                          </p:val>
                                        </p:tav>
                                        <p:tav tm="100000">
                                          <p:val>
                                            <p:strVal val="#ppt_y"/>
                                          </p:val>
                                        </p:tav>
                                      </p:tavLst>
                                    </p:anim>
                                  </p:childTnLst>
                                </p:cTn>
                              </p:par>
                            </p:childTnLst>
                          </p:cTn>
                        </p:par>
                        <p:par>
                          <p:cTn id="12" fill="hold">
                            <p:stCondLst>
                              <p:cond delay="2000"/>
                            </p:stCondLst>
                            <p:childTnLst>
                              <p:par>
                                <p:cTn id="13" presetID="2" presetClass="entr" presetSubtype="1" fill="hold" nodeType="afterEffect">
                                  <p:stCondLst>
                                    <p:cond delay="0"/>
                                  </p:stCondLst>
                                  <p:childTnLst>
                                    <p:set>
                                      <p:cBhvr>
                                        <p:cTn id="14" dur="1" fill="hold">
                                          <p:stCondLst>
                                            <p:cond delay="0"/>
                                          </p:stCondLst>
                                        </p:cTn>
                                        <p:tgtEl>
                                          <p:spTgt spid="757"/>
                                        </p:tgtEl>
                                        <p:attrNameLst>
                                          <p:attrName>style.visibility</p:attrName>
                                        </p:attrNameLst>
                                      </p:cBhvr>
                                      <p:to>
                                        <p:strVal val="visible"/>
                                      </p:to>
                                    </p:set>
                                    <p:anim calcmode="lin" valueType="num">
                                      <p:cBhvr additive="base">
                                        <p:cTn id="15" dur="1000"/>
                                        <p:tgtEl>
                                          <p:spTgt spid="7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pic>
        <p:nvPicPr>
          <p:cNvPr id="319" name="Google Shape;319;p54"/>
          <p:cNvPicPr preferRelativeResize="0"/>
          <p:nvPr/>
        </p:nvPicPr>
        <p:blipFill rotWithShape="1">
          <a:blip r:embed="rId3">
            <a:alphaModFix/>
          </a:blip>
          <a:srcRect t="5444" b="5444"/>
          <a:stretch/>
        </p:blipFill>
        <p:spPr>
          <a:xfrm flipH="1">
            <a:off x="4361900" y="1730775"/>
            <a:ext cx="4825200" cy="2870100"/>
          </a:xfrm>
          <a:prstGeom prst="rect">
            <a:avLst/>
          </a:prstGeom>
          <a:noFill/>
          <a:ln>
            <a:noFill/>
          </a:ln>
        </p:spPr>
      </p:pic>
      <p:sp>
        <p:nvSpPr>
          <p:cNvPr id="320" name="Google Shape;320;p54"/>
          <p:cNvSpPr/>
          <p:nvPr/>
        </p:nvSpPr>
        <p:spPr>
          <a:xfrm flipH="1">
            <a:off x="-39700" y="540000"/>
            <a:ext cx="2030700" cy="1479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54"/>
          <p:cNvSpPr/>
          <p:nvPr/>
        </p:nvSpPr>
        <p:spPr>
          <a:xfrm flipH="1">
            <a:off x="578725" y="1404925"/>
            <a:ext cx="4790700" cy="25383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54"/>
          <p:cNvSpPr txBox="1">
            <a:spLocks noGrp="1"/>
          </p:cNvSpPr>
          <p:nvPr>
            <p:ph type="title"/>
          </p:nvPr>
        </p:nvSpPr>
        <p:spPr>
          <a:xfrm flipH="1">
            <a:off x="4857510" y="2123400"/>
            <a:ext cx="2847000" cy="896700"/>
          </a:xfrm>
          <a:prstGeom prst="rect">
            <a:avLst/>
          </a:prstGeom>
        </p:spPr>
        <p:txBody>
          <a:bodyPr spcFirstLastPara="1" wrap="square" lIns="91425" tIns="91425" rIns="91425" bIns="91425" anchor="ctr" anchorCtr="0">
            <a:noAutofit/>
          </a:bodyPr>
          <a:lstStyle/>
          <a:p>
            <a:r>
              <a:rPr lang="en" err="1">
                <a:solidFill>
                  <a:schemeClr val="dk1"/>
                </a:solidFill>
              </a:rPr>
              <a:t>ThéTipTop</a:t>
            </a:r>
            <a:endParaRPr lang="fr-FR" err="1"/>
          </a:p>
        </p:txBody>
      </p:sp>
      <p:sp>
        <p:nvSpPr>
          <p:cNvPr id="323" name="Google Shape;323;p54"/>
          <p:cNvSpPr txBox="1">
            <a:spLocks noGrp="1"/>
          </p:cNvSpPr>
          <p:nvPr>
            <p:ph type="subTitle" idx="1"/>
          </p:nvPr>
        </p:nvSpPr>
        <p:spPr>
          <a:xfrm>
            <a:off x="577253" y="3170337"/>
            <a:ext cx="3126696" cy="771455"/>
          </a:xfrm>
          <a:prstGeom prst="rect">
            <a:avLst/>
          </a:prstGeom>
        </p:spPr>
        <p:txBody>
          <a:bodyPr spcFirstLastPara="1" wrap="square" lIns="91425" tIns="91425" rIns="91425" bIns="91425" anchor="t" anchorCtr="0">
            <a:noAutofit/>
          </a:bodyPr>
          <a:lstStyle/>
          <a:p>
            <a:pPr marL="285750" indent="-285750" algn="l">
              <a:buFont typeface="Arial"/>
              <a:buChar char="•"/>
            </a:pPr>
            <a:r>
              <a:rPr lang="en" sz="1400" dirty="0"/>
              <a:t>SA capital 150 000</a:t>
            </a:r>
            <a:r>
              <a:rPr lang="fr-FR" sz="1200" dirty="0">
                <a:solidFill>
                  <a:srgbClr val="080808"/>
                </a:solidFill>
                <a:latin typeface="Arial"/>
                <a:cs typeface="Arial"/>
              </a:rPr>
              <a:t>€</a:t>
            </a:r>
            <a:endParaRPr lang="en" sz="1200" dirty="0">
              <a:solidFill>
                <a:srgbClr val="080808"/>
              </a:solidFill>
              <a:latin typeface="Arial"/>
              <a:cs typeface="Arial"/>
            </a:endParaRPr>
          </a:p>
          <a:p>
            <a:pPr marL="285750" indent="-285750" algn="l">
              <a:buFont typeface="Arial"/>
              <a:buChar char="•"/>
            </a:pPr>
            <a:r>
              <a:rPr lang="en" sz="1400" dirty="0"/>
              <a:t>18 rue Léon </a:t>
            </a:r>
            <a:r>
              <a:rPr lang="en" sz="1400" dirty="0" err="1"/>
              <a:t>Frot</a:t>
            </a:r>
            <a:r>
              <a:rPr lang="en" sz="1400" dirty="0"/>
              <a:t>, 75011 Paris</a:t>
            </a:r>
          </a:p>
          <a:p>
            <a:pPr marL="285750" indent="-285750" algn="l">
              <a:buFont typeface="Arial"/>
              <a:buChar char="•"/>
            </a:pPr>
            <a:r>
              <a:rPr lang="en" sz="1400" err="1">
                <a:solidFill>
                  <a:srgbClr val="434343"/>
                </a:solidFill>
              </a:rPr>
              <a:t>Mr</a:t>
            </a:r>
            <a:r>
              <a:rPr lang="en" sz="1400" dirty="0">
                <a:solidFill>
                  <a:srgbClr val="434343"/>
                </a:solidFill>
              </a:rPr>
              <a:t> Eric </a:t>
            </a:r>
            <a:r>
              <a:rPr lang="en" sz="1400" err="1">
                <a:solidFill>
                  <a:srgbClr val="434343"/>
                </a:solidFill>
              </a:rPr>
              <a:t>Bourdan</a:t>
            </a:r>
            <a:endParaRPr lang="en" sz="1400">
              <a:solidFill>
                <a:srgbClr val="434343"/>
              </a:solidFill>
            </a:endParaRPr>
          </a:p>
        </p:txBody>
      </p:sp>
      <p:sp>
        <p:nvSpPr>
          <p:cNvPr id="6" name="Google Shape;328;p55">
            <a:extLst>
              <a:ext uri="{FF2B5EF4-FFF2-40B4-BE49-F238E27FC236}">
                <a16:creationId xmlns:a16="http://schemas.microsoft.com/office/drawing/2014/main" id="{C62C2F92-B0A4-9ADB-863C-1BB3DB222ACA}"/>
              </a:ext>
            </a:extLst>
          </p:cNvPr>
          <p:cNvSpPr txBox="1">
            <a:spLocks/>
          </p:cNvSpPr>
          <p:nvPr/>
        </p:nvSpPr>
        <p:spPr>
          <a:xfrm>
            <a:off x="1340990" y="2013436"/>
            <a:ext cx="3020798" cy="10886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1pPr>
            <a:lvl2pPr marL="914400" marR="0" lvl="1" indent="-3175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2pPr>
            <a:lvl3pPr marL="1371600" marR="0" lvl="2" indent="-3175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3pPr>
            <a:lvl4pPr marL="1828800" marR="0" lvl="3" indent="-3048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4pPr>
            <a:lvl5pPr marL="2286000" marR="0" lvl="4" indent="-3175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5pPr>
            <a:lvl6pPr marL="2743200" marR="0" lvl="5" indent="-3175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6pPr>
            <a:lvl7pPr marL="3200400" marR="0" lvl="6" indent="-3175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7pPr>
            <a:lvl8pPr marL="3657600" marR="0" lvl="7" indent="-3175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8pPr>
            <a:lvl9pPr marL="4114800" marR="0" lvl="8" indent="-317500" algn="r" rtl="0">
              <a:lnSpc>
                <a:spcPct val="100000"/>
              </a:lnSpc>
              <a:spcBef>
                <a:spcPts val="0"/>
              </a:spcBef>
              <a:spcAft>
                <a:spcPts val="0"/>
              </a:spcAft>
              <a:buClr>
                <a:schemeClr val="lt1"/>
              </a:buClr>
              <a:buSzPts val="1100"/>
              <a:buFont typeface="Open Sans Light"/>
              <a:buNone/>
              <a:defRPr sz="1100" b="0" i="0" u="none" strike="noStrike" cap="none">
                <a:solidFill>
                  <a:schemeClr val="lt1"/>
                </a:solidFill>
                <a:latin typeface="Open Sans Light"/>
                <a:ea typeface="Open Sans Light"/>
                <a:cs typeface="Open Sans Light"/>
                <a:sym typeface="Open Sans Light"/>
              </a:defRPr>
            </a:lvl9pPr>
          </a:lstStyle>
          <a:p>
            <a:pPr marL="0" indent="0" algn="ctr"/>
            <a:r>
              <a:rPr lang="fr-FR" sz="1400" dirty="0">
                <a:latin typeface="Calibri"/>
                <a:ea typeface="Calibri"/>
                <a:cs typeface="Calibri"/>
              </a:rPr>
              <a:t>L'entreprise </a:t>
            </a:r>
            <a:r>
              <a:rPr lang="fr-FR" sz="1400" dirty="0" err="1">
                <a:latin typeface="Calibri"/>
                <a:ea typeface="Calibri"/>
                <a:cs typeface="Calibri"/>
              </a:rPr>
              <a:t>ThéTipTop</a:t>
            </a:r>
            <a:r>
              <a:rPr lang="fr-FR" sz="1400" dirty="0">
                <a:latin typeface="Calibri"/>
                <a:ea typeface="Calibri"/>
                <a:cs typeface="Calibri"/>
              </a:rPr>
              <a:t> fournit à ses clients une grande variété de thé conçus pour répondre à différentes préférences et humeur.</a:t>
            </a:r>
            <a:endParaRPr lang="fr-FR" dirty="0"/>
          </a:p>
        </p:txBody>
      </p:sp>
      <p:pic>
        <p:nvPicPr>
          <p:cNvPr id="4" name="Image 3" descr="Logo-icon (1)">
            <a:extLst>
              <a:ext uri="{FF2B5EF4-FFF2-40B4-BE49-F238E27FC236}">
                <a16:creationId xmlns:a16="http://schemas.microsoft.com/office/drawing/2014/main" id="{1CF91E2E-F400-33DE-F27B-4DEEF9EA0D1E}"/>
              </a:ext>
            </a:extLst>
          </p:cNvPr>
          <p:cNvPicPr>
            <a:picLocks noChangeAspect="1"/>
          </p:cNvPicPr>
          <p:nvPr/>
        </p:nvPicPr>
        <p:blipFill>
          <a:blip r:embed="rId4"/>
          <a:stretch>
            <a:fillRect/>
          </a:stretch>
        </p:blipFill>
        <p:spPr>
          <a:xfrm>
            <a:off x="7114636" y="3022481"/>
            <a:ext cx="1082617" cy="1093400"/>
          </a:xfrm>
          <a:prstGeom prst="rect">
            <a:avLst/>
          </a:prstGeom>
        </p:spPr>
      </p:pic>
    </p:spTree>
    <p:extLst>
      <p:ext uri="{BB962C8B-B14F-4D97-AF65-F5344CB8AC3E}">
        <p14:creationId xmlns:p14="http://schemas.microsoft.com/office/powerpoint/2010/main" val="214587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07"/>
        <p:cNvGrpSpPr/>
        <p:nvPr/>
      </p:nvGrpSpPr>
      <p:grpSpPr>
        <a:xfrm>
          <a:off x="0" y="0"/>
          <a:ext cx="0" cy="0"/>
          <a:chOff x="0" y="0"/>
          <a:chExt cx="0" cy="0"/>
        </a:xfrm>
      </p:grpSpPr>
      <p:cxnSp>
        <p:nvCxnSpPr>
          <p:cNvPr id="808" name="Google Shape;808;p73"/>
          <p:cNvCxnSpPr/>
          <p:nvPr/>
        </p:nvCxnSpPr>
        <p:spPr>
          <a:xfrm rot="10800000">
            <a:off x="7456500" y="1491350"/>
            <a:ext cx="1687500" cy="0"/>
          </a:xfrm>
          <a:prstGeom prst="straightConnector1">
            <a:avLst/>
          </a:prstGeom>
          <a:noFill/>
          <a:ln w="9525" cap="flat" cmpd="sng">
            <a:solidFill>
              <a:schemeClr val="dk1"/>
            </a:solidFill>
            <a:prstDash val="solid"/>
            <a:round/>
            <a:headEnd type="none" w="med" len="med"/>
            <a:tailEnd type="none" w="med" len="med"/>
          </a:ln>
        </p:spPr>
      </p:cxnSp>
      <p:cxnSp>
        <p:nvCxnSpPr>
          <p:cNvPr id="809" name="Google Shape;809;p73"/>
          <p:cNvCxnSpPr/>
          <p:nvPr/>
        </p:nvCxnSpPr>
        <p:spPr>
          <a:xfrm rot="10800000">
            <a:off x="6747625" y="2951750"/>
            <a:ext cx="2429400" cy="0"/>
          </a:xfrm>
          <a:prstGeom prst="straightConnector1">
            <a:avLst/>
          </a:prstGeom>
          <a:noFill/>
          <a:ln w="9525" cap="flat" cmpd="sng">
            <a:solidFill>
              <a:schemeClr val="dk1"/>
            </a:solidFill>
            <a:prstDash val="solid"/>
            <a:round/>
            <a:headEnd type="none" w="med" len="med"/>
            <a:tailEnd type="none" w="med" len="med"/>
          </a:ln>
        </p:spPr>
      </p:cxnSp>
      <p:sp>
        <p:nvSpPr>
          <p:cNvPr id="810" name="Google Shape;810;p73"/>
          <p:cNvSpPr txBox="1">
            <a:spLocks noGrp="1"/>
          </p:cNvSpPr>
          <p:nvPr>
            <p:ph type="ctrTitle"/>
          </p:nvPr>
        </p:nvSpPr>
        <p:spPr>
          <a:xfrm>
            <a:off x="723600" y="470625"/>
            <a:ext cx="1737900" cy="946200"/>
          </a:xfrm>
          <a:prstGeom prst="rect">
            <a:avLst/>
          </a:prstGeom>
        </p:spPr>
        <p:txBody>
          <a:bodyPr spcFirstLastPara="1" wrap="square" lIns="91425" tIns="91425" rIns="91425" bIns="91425" anchor="t" anchorCtr="0">
            <a:noAutofit/>
          </a:bodyPr>
          <a:lstStyle/>
          <a:p>
            <a:r>
              <a:rPr lang="en" err="1"/>
              <a:t>ThéTipTop</a:t>
            </a:r>
            <a:r>
              <a:rPr lang="en"/>
              <a:t> - </a:t>
            </a:r>
            <a:r>
              <a:rPr lang="en" err="1"/>
              <a:t>fonctionnalités</a:t>
            </a:r>
            <a:r>
              <a:rPr lang="en" dirty="0"/>
              <a:t> </a:t>
            </a:r>
          </a:p>
        </p:txBody>
      </p:sp>
      <p:cxnSp>
        <p:nvCxnSpPr>
          <p:cNvPr id="811" name="Google Shape;811;p73"/>
          <p:cNvCxnSpPr/>
          <p:nvPr/>
        </p:nvCxnSpPr>
        <p:spPr>
          <a:xfrm rot="10800000">
            <a:off x="6219352" y="3703400"/>
            <a:ext cx="3507600" cy="0"/>
          </a:xfrm>
          <a:prstGeom prst="straightConnector1">
            <a:avLst/>
          </a:prstGeom>
          <a:noFill/>
          <a:ln w="9525" cap="flat" cmpd="sng">
            <a:solidFill>
              <a:schemeClr val="dk1"/>
            </a:solidFill>
            <a:prstDash val="solid"/>
            <a:round/>
            <a:headEnd type="none" w="med" len="med"/>
            <a:tailEnd type="none" w="med" len="med"/>
          </a:ln>
        </p:spPr>
      </p:cxnSp>
      <p:cxnSp>
        <p:nvCxnSpPr>
          <p:cNvPr id="812" name="Google Shape;812;p73"/>
          <p:cNvCxnSpPr/>
          <p:nvPr/>
        </p:nvCxnSpPr>
        <p:spPr>
          <a:xfrm rot="10800000">
            <a:off x="5156500" y="4446225"/>
            <a:ext cx="4235700" cy="0"/>
          </a:xfrm>
          <a:prstGeom prst="straightConnector1">
            <a:avLst/>
          </a:prstGeom>
          <a:noFill/>
          <a:ln w="9525" cap="flat" cmpd="sng">
            <a:solidFill>
              <a:schemeClr val="dk1"/>
            </a:solidFill>
            <a:prstDash val="solid"/>
            <a:round/>
            <a:headEnd type="none" w="med" len="med"/>
            <a:tailEnd type="none" w="med" len="med"/>
          </a:ln>
        </p:spPr>
      </p:cxnSp>
      <p:cxnSp>
        <p:nvCxnSpPr>
          <p:cNvPr id="813" name="Google Shape;813;p73"/>
          <p:cNvCxnSpPr/>
          <p:nvPr/>
        </p:nvCxnSpPr>
        <p:spPr>
          <a:xfrm rot="10800000">
            <a:off x="7132750" y="2186750"/>
            <a:ext cx="2124300" cy="0"/>
          </a:xfrm>
          <a:prstGeom prst="straightConnector1">
            <a:avLst/>
          </a:prstGeom>
          <a:noFill/>
          <a:ln w="9525" cap="flat" cmpd="sng">
            <a:solidFill>
              <a:schemeClr val="dk1"/>
            </a:solidFill>
            <a:prstDash val="solid"/>
            <a:round/>
            <a:headEnd type="none" w="med" len="med"/>
            <a:tailEnd type="none" w="med" len="med"/>
          </a:ln>
        </p:spPr>
      </p:cxnSp>
      <p:sp>
        <p:nvSpPr>
          <p:cNvPr id="814" name="Google Shape;814;p73"/>
          <p:cNvSpPr txBox="1"/>
          <p:nvPr/>
        </p:nvSpPr>
        <p:spPr>
          <a:xfrm>
            <a:off x="4117781" y="843080"/>
            <a:ext cx="2633652" cy="442310"/>
          </a:xfrm>
          <a:prstGeom prst="rect">
            <a:avLst/>
          </a:prstGeom>
          <a:noFill/>
          <a:ln>
            <a:noFill/>
          </a:ln>
        </p:spPr>
        <p:txBody>
          <a:bodyPr spcFirstLastPara="1" wrap="square" lIns="91425" tIns="91425" rIns="91425" bIns="91425" anchor="ctr" anchorCtr="0">
            <a:noAutofit/>
          </a:bodyPr>
          <a:lstStyle/>
          <a:p>
            <a:pPr algn="r"/>
            <a:r>
              <a:rPr lang="en" dirty="0" err="1">
                <a:solidFill>
                  <a:schemeClr val="lt1"/>
                </a:solidFill>
                <a:latin typeface="DM Serif Display"/>
                <a:sym typeface="DM Serif Display"/>
              </a:rPr>
              <a:t>Présenter</a:t>
            </a:r>
            <a:r>
              <a:rPr lang="en" dirty="0">
                <a:solidFill>
                  <a:schemeClr val="lt1"/>
                </a:solidFill>
                <a:latin typeface="DM Serif Display"/>
                <a:sym typeface="DM Serif Display"/>
              </a:rPr>
              <a:t> aux clients le jeu-concours.</a:t>
            </a:r>
            <a:endParaRPr lang="fr-FR" dirty="0">
              <a:solidFill>
                <a:schemeClr val="lt1"/>
              </a:solidFill>
            </a:endParaRPr>
          </a:p>
        </p:txBody>
      </p:sp>
      <p:sp>
        <p:nvSpPr>
          <p:cNvPr id="816" name="Google Shape;816;p73"/>
          <p:cNvSpPr txBox="1"/>
          <p:nvPr/>
        </p:nvSpPr>
        <p:spPr>
          <a:xfrm>
            <a:off x="2983701" y="1493041"/>
            <a:ext cx="3175073" cy="532545"/>
          </a:xfrm>
          <a:prstGeom prst="rect">
            <a:avLst/>
          </a:prstGeom>
          <a:noFill/>
          <a:ln>
            <a:noFill/>
          </a:ln>
        </p:spPr>
        <p:txBody>
          <a:bodyPr spcFirstLastPara="1" wrap="square" lIns="91425" tIns="91425" rIns="91425" bIns="91425" anchor="ctr" anchorCtr="0">
            <a:noAutofit/>
          </a:bodyPr>
          <a:lstStyle/>
          <a:p>
            <a:pPr algn="r"/>
            <a:r>
              <a:rPr lang="en" dirty="0" err="1">
                <a:solidFill>
                  <a:schemeClr val="lt1"/>
                </a:solidFill>
                <a:latin typeface="DM Serif Display"/>
                <a:sym typeface="DM Serif Display"/>
              </a:rPr>
              <a:t>Permettre</a:t>
            </a:r>
            <a:r>
              <a:rPr lang="en" dirty="0">
                <a:solidFill>
                  <a:schemeClr val="lt1"/>
                </a:solidFill>
                <a:latin typeface="DM Serif Display"/>
                <a:sym typeface="DM Serif Display"/>
              </a:rPr>
              <a:t> aux clients de </a:t>
            </a:r>
            <a:r>
              <a:rPr lang="en" dirty="0" err="1">
                <a:solidFill>
                  <a:schemeClr val="lt1"/>
                </a:solidFill>
                <a:latin typeface="DM Serif Display"/>
                <a:sym typeface="DM Serif Display"/>
              </a:rPr>
              <a:t>s'inscrire</a:t>
            </a:r>
            <a:r>
              <a:rPr lang="en" dirty="0">
                <a:solidFill>
                  <a:schemeClr val="lt1"/>
                </a:solidFill>
                <a:latin typeface="DM Serif Display"/>
                <a:sym typeface="DM Serif Display"/>
              </a:rPr>
              <a:t>, </a:t>
            </a:r>
            <a:r>
              <a:rPr lang="en" dirty="0" err="1">
                <a:solidFill>
                  <a:schemeClr val="lt1"/>
                </a:solidFill>
                <a:latin typeface="DM Serif Display"/>
                <a:sym typeface="DM Serif Display"/>
              </a:rPr>
              <a:t>participer</a:t>
            </a:r>
            <a:r>
              <a:rPr lang="en" dirty="0">
                <a:solidFill>
                  <a:schemeClr val="lt1"/>
                </a:solidFill>
                <a:latin typeface="DM Serif Display"/>
                <a:sym typeface="DM Serif Display"/>
              </a:rPr>
              <a:t> et </a:t>
            </a:r>
            <a:r>
              <a:rPr lang="en" dirty="0" err="1">
                <a:solidFill>
                  <a:schemeClr val="lt1"/>
                </a:solidFill>
                <a:latin typeface="DM Serif Display"/>
                <a:sym typeface="DM Serif Display"/>
              </a:rPr>
              <a:t>visualiser</a:t>
            </a:r>
            <a:r>
              <a:rPr lang="en" dirty="0">
                <a:solidFill>
                  <a:schemeClr val="lt1"/>
                </a:solidFill>
                <a:latin typeface="DM Serif Display"/>
                <a:sym typeface="DM Serif Display"/>
              </a:rPr>
              <a:t> </a:t>
            </a:r>
            <a:r>
              <a:rPr lang="en" dirty="0" err="1">
                <a:solidFill>
                  <a:schemeClr val="lt1"/>
                </a:solidFill>
                <a:latin typeface="DM Serif Display"/>
                <a:sym typeface="DM Serif Display"/>
              </a:rPr>
              <a:t>l'historique</a:t>
            </a:r>
            <a:endParaRPr lang="fr-FR" dirty="0" err="1"/>
          </a:p>
        </p:txBody>
      </p:sp>
      <p:sp>
        <p:nvSpPr>
          <p:cNvPr id="820" name="Google Shape;820;p73"/>
          <p:cNvSpPr txBox="1"/>
          <p:nvPr/>
        </p:nvSpPr>
        <p:spPr>
          <a:xfrm>
            <a:off x="1322515" y="3048120"/>
            <a:ext cx="3445783" cy="372125"/>
          </a:xfrm>
          <a:prstGeom prst="rect">
            <a:avLst/>
          </a:prstGeom>
          <a:noFill/>
          <a:ln>
            <a:noFill/>
          </a:ln>
        </p:spPr>
        <p:txBody>
          <a:bodyPr spcFirstLastPara="1" wrap="square" lIns="91425" tIns="91425" rIns="91425" bIns="91425" anchor="ctr" anchorCtr="0">
            <a:noAutofit/>
          </a:bodyPr>
          <a:lstStyle/>
          <a:p>
            <a:pPr algn="r"/>
            <a:r>
              <a:rPr lang="en" dirty="0" err="1">
                <a:solidFill>
                  <a:schemeClr val="lt1"/>
                </a:solidFill>
                <a:latin typeface="DM Serif Display"/>
                <a:ea typeface="Open Sans Light"/>
                <a:cs typeface="Open Sans Light"/>
              </a:rPr>
              <a:t>Permettre</a:t>
            </a:r>
            <a:r>
              <a:rPr lang="en" dirty="0">
                <a:solidFill>
                  <a:schemeClr val="lt1"/>
                </a:solidFill>
                <a:latin typeface="DM Serif Display"/>
                <a:ea typeface="Open Sans Light"/>
                <a:cs typeface="Open Sans Light"/>
              </a:rPr>
              <a:t> aux admin de </a:t>
            </a:r>
            <a:r>
              <a:rPr lang="en" dirty="0" err="1">
                <a:solidFill>
                  <a:schemeClr val="lt1"/>
                </a:solidFill>
                <a:latin typeface="DM Serif Display"/>
                <a:ea typeface="Open Sans Light"/>
                <a:cs typeface="Open Sans Light"/>
              </a:rPr>
              <a:t>visualiser</a:t>
            </a:r>
            <a:r>
              <a:rPr lang="en" dirty="0">
                <a:solidFill>
                  <a:schemeClr val="lt1"/>
                </a:solidFill>
                <a:latin typeface="DM Serif Display"/>
                <a:ea typeface="Open Sans Light"/>
                <a:cs typeface="Open Sans Light"/>
              </a:rPr>
              <a:t> les </a:t>
            </a:r>
            <a:r>
              <a:rPr lang="en" dirty="0" err="1">
                <a:solidFill>
                  <a:schemeClr val="lt1"/>
                </a:solidFill>
                <a:latin typeface="DM Serif Display"/>
                <a:ea typeface="Open Sans Light"/>
                <a:cs typeface="Open Sans Light"/>
              </a:rPr>
              <a:t>statistiques</a:t>
            </a:r>
          </a:p>
        </p:txBody>
      </p:sp>
      <p:sp>
        <p:nvSpPr>
          <p:cNvPr id="822" name="Google Shape;822;p73"/>
          <p:cNvSpPr txBox="1"/>
          <p:nvPr/>
        </p:nvSpPr>
        <p:spPr>
          <a:xfrm>
            <a:off x="1077452" y="3706297"/>
            <a:ext cx="3034705" cy="472390"/>
          </a:xfrm>
          <a:prstGeom prst="rect">
            <a:avLst/>
          </a:prstGeom>
          <a:noFill/>
          <a:ln>
            <a:noFill/>
          </a:ln>
        </p:spPr>
        <p:txBody>
          <a:bodyPr spcFirstLastPara="1" wrap="square" lIns="91425" tIns="91425" rIns="91425" bIns="91425" anchor="ctr" anchorCtr="0">
            <a:noAutofit/>
          </a:bodyPr>
          <a:lstStyle/>
          <a:p>
            <a:pPr algn="ctr"/>
            <a:r>
              <a:rPr lang="en-US" err="1">
                <a:solidFill>
                  <a:srgbClr val="080808"/>
                </a:solidFill>
                <a:latin typeface="DM Serif Display"/>
                <a:ea typeface="Open Sans Light"/>
                <a:sym typeface="DM Serif Display"/>
              </a:rPr>
              <a:t>Permettre</a:t>
            </a:r>
            <a:r>
              <a:rPr lang="en-US" dirty="0">
                <a:solidFill>
                  <a:srgbClr val="080808"/>
                </a:solidFill>
                <a:latin typeface="DM Serif Display"/>
                <a:ea typeface="Open Sans Light"/>
                <a:sym typeface="DM Serif Display"/>
              </a:rPr>
              <a:t> aux </a:t>
            </a:r>
            <a:r>
              <a:rPr lang="en-US" err="1">
                <a:solidFill>
                  <a:srgbClr val="080808"/>
                </a:solidFill>
                <a:latin typeface="DM Serif Display"/>
                <a:ea typeface="Open Sans Light"/>
                <a:sym typeface="DM Serif Display"/>
              </a:rPr>
              <a:t>administrateurs</a:t>
            </a:r>
            <a:r>
              <a:rPr lang="en-US" dirty="0">
                <a:solidFill>
                  <a:srgbClr val="080808"/>
                </a:solidFill>
                <a:latin typeface="DM Serif Display"/>
                <a:ea typeface="Open Sans Light"/>
                <a:sym typeface="DM Serif Display"/>
              </a:rPr>
              <a:t> </a:t>
            </a:r>
            <a:r>
              <a:rPr lang="en-US" err="1">
                <a:solidFill>
                  <a:srgbClr val="080808"/>
                </a:solidFill>
                <a:latin typeface="DM Serif Display"/>
                <a:ea typeface="Open Sans Light"/>
                <a:sym typeface="DM Serif Display"/>
              </a:rPr>
              <a:t>d’utiliser</a:t>
            </a:r>
            <a:r>
              <a:rPr lang="en-US" dirty="0">
                <a:solidFill>
                  <a:srgbClr val="080808"/>
                </a:solidFill>
                <a:latin typeface="DM Serif Display"/>
                <a:ea typeface="Open Sans Light"/>
                <a:sym typeface="DM Serif Display"/>
              </a:rPr>
              <a:t> les </a:t>
            </a:r>
            <a:r>
              <a:rPr lang="en-US" err="1">
                <a:solidFill>
                  <a:srgbClr val="080808"/>
                </a:solidFill>
                <a:latin typeface="DM Serif Display"/>
                <a:ea typeface="Open Sans Light"/>
                <a:sym typeface="DM Serif Display"/>
              </a:rPr>
              <a:t>données</a:t>
            </a:r>
            <a:r>
              <a:rPr lang="en-US" dirty="0">
                <a:solidFill>
                  <a:srgbClr val="080808"/>
                </a:solidFill>
                <a:latin typeface="DM Serif Display"/>
                <a:ea typeface="Open Sans Light"/>
                <a:sym typeface="DM Serif Display"/>
              </a:rPr>
              <a:t> </a:t>
            </a:r>
            <a:r>
              <a:rPr lang="en-US" err="1">
                <a:solidFill>
                  <a:srgbClr val="080808"/>
                </a:solidFill>
                <a:latin typeface="DM Serif Display"/>
                <a:ea typeface="Open Sans Light"/>
                <a:sym typeface="DM Serif Display"/>
              </a:rPr>
              <a:t>récoltées</a:t>
            </a:r>
            <a:r>
              <a:rPr lang="en-US" dirty="0">
                <a:solidFill>
                  <a:srgbClr val="080808"/>
                </a:solidFill>
                <a:latin typeface="DM Serif Display"/>
                <a:ea typeface="Open Sans Light"/>
                <a:sym typeface="DM Serif Display"/>
              </a:rPr>
              <a:t>.</a:t>
            </a:r>
            <a:endParaRPr lang="en">
              <a:solidFill>
                <a:srgbClr val="080808"/>
              </a:solidFill>
              <a:latin typeface="DM Serif Display"/>
              <a:ea typeface="Open Sans Light"/>
            </a:endParaRPr>
          </a:p>
        </p:txBody>
      </p:sp>
      <p:sp>
        <p:nvSpPr>
          <p:cNvPr id="2" name="Google Shape;822;p73">
            <a:extLst>
              <a:ext uri="{FF2B5EF4-FFF2-40B4-BE49-F238E27FC236}">
                <a16:creationId xmlns:a16="http://schemas.microsoft.com/office/drawing/2014/main" id="{A5385E1A-7C0C-CB8F-889D-D54488A2C833}"/>
              </a:ext>
            </a:extLst>
          </p:cNvPr>
          <p:cNvSpPr txBox="1"/>
          <p:nvPr/>
        </p:nvSpPr>
        <p:spPr>
          <a:xfrm>
            <a:off x="217694" y="4385580"/>
            <a:ext cx="3225205" cy="733072"/>
          </a:xfrm>
          <a:prstGeom prst="rect">
            <a:avLst/>
          </a:prstGeom>
          <a:noFill/>
          <a:ln>
            <a:noFill/>
          </a:ln>
        </p:spPr>
        <p:txBody>
          <a:bodyPr spcFirstLastPara="1" wrap="square" lIns="91425" tIns="91425" rIns="91425" bIns="91425" anchor="ctr" anchorCtr="0">
            <a:noAutofit/>
          </a:bodyPr>
          <a:lstStyle/>
          <a:p>
            <a:pPr algn="ctr"/>
            <a:r>
              <a:rPr lang="en-US" err="1">
                <a:solidFill>
                  <a:srgbClr val="080808"/>
                </a:solidFill>
                <a:latin typeface="DM Serif Display"/>
                <a:ea typeface="Open Sans Light"/>
                <a:sym typeface="DM Serif Display"/>
              </a:rPr>
              <a:t>Permettre</a:t>
            </a:r>
            <a:r>
              <a:rPr lang="en-US" dirty="0">
                <a:solidFill>
                  <a:srgbClr val="080808"/>
                </a:solidFill>
                <a:latin typeface="DM Serif Display"/>
                <a:ea typeface="Open Sans Light"/>
                <a:sym typeface="DM Serif Display"/>
              </a:rPr>
              <a:t> aux </a:t>
            </a:r>
            <a:r>
              <a:rPr lang="en-US" err="1">
                <a:solidFill>
                  <a:srgbClr val="080808"/>
                </a:solidFill>
                <a:latin typeface="DM Serif Display"/>
                <a:ea typeface="Open Sans Light"/>
                <a:sym typeface="DM Serif Display"/>
              </a:rPr>
              <a:t>employés</a:t>
            </a:r>
            <a:r>
              <a:rPr lang="en-US" dirty="0">
                <a:solidFill>
                  <a:srgbClr val="080808"/>
                </a:solidFill>
                <a:latin typeface="DM Serif Display"/>
                <a:ea typeface="Open Sans Light"/>
                <a:sym typeface="DM Serif Display"/>
              </a:rPr>
              <a:t> </a:t>
            </a:r>
            <a:r>
              <a:rPr lang="en-US" err="1">
                <a:solidFill>
                  <a:srgbClr val="080808"/>
                </a:solidFill>
                <a:latin typeface="DM Serif Display"/>
                <a:ea typeface="Open Sans Light"/>
                <a:sym typeface="DM Serif Display"/>
              </a:rPr>
              <a:t>en</a:t>
            </a:r>
            <a:r>
              <a:rPr lang="en-US" dirty="0">
                <a:solidFill>
                  <a:srgbClr val="080808"/>
                </a:solidFill>
                <a:latin typeface="DM Serif Display"/>
                <a:ea typeface="Open Sans Light"/>
                <a:sym typeface="DM Serif Display"/>
              </a:rPr>
              <a:t> boutique de </a:t>
            </a:r>
            <a:r>
              <a:rPr lang="en-US" err="1">
                <a:solidFill>
                  <a:srgbClr val="080808"/>
                </a:solidFill>
                <a:latin typeface="DM Serif Display"/>
                <a:ea typeface="Open Sans Light"/>
                <a:sym typeface="DM Serif Display"/>
              </a:rPr>
              <a:t>visualiser</a:t>
            </a:r>
            <a:r>
              <a:rPr lang="en-US" dirty="0">
                <a:solidFill>
                  <a:srgbClr val="080808"/>
                </a:solidFill>
                <a:latin typeface="DM Serif Display"/>
                <a:ea typeface="Open Sans Light"/>
                <a:sym typeface="DM Serif Display"/>
              </a:rPr>
              <a:t> et </a:t>
            </a:r>
            <a:r>
              <a:rPr lang="en-US" err="1">
                <a:solidFill>
                  <a:srgbClr val="080808"/>
                </a:solidFill>
                <a:latin typeface="DM Serif Display"/>
                <a:ea typeface="Open Sans Light"/>
                <a:sym typeface="DM Serif Display"/>
              </a:rPr>
              <a:t>attribuer</a:t>
            </a:r>
            <a:r>
              <a:rPr lang="en-US" dirty="0">
                <a:solidFill>
                  <a:srgbClr val="080808"/>
                </a:solidFill>
                <a:latin typeface="DM Serif Display"/>
                <a:ea typeface="Open Sans Light"/>
                <a:sym typeface="DM Serif Display"/>
              </a:rPr>
              <a:t> les gains</a:t>
            </a:r>
            <a:endParaRPr lang="en">
              <a:solidFill>
                <a:srgbClr val="080808"/>
              </a:solidFill>
              <a:latin typeface="DM Serif Display"/>
              <a:ea typeface="Open Sans Light"/>
            </a:endParaRPr>
          </a:p>
        </p:txBody>
      </p:sp>
      <p:sp>
        <p:nvSpPr>
          <p:cNvPr id="3" name="Google Shape;816;p73">
            <a:extLst>
              <a:ext uri="{FF2B5EF4-FFF2-40B4-BE49-F238E27FC236}">
                <a16:creationId xmlns:a16="http://schemas.microsoft.com/office/drawing/2014/main" id="{2E200089-9F29-F511-BD0A-ADB9D6B300CA}"/>
              </a:ext>
            </a:extLst>
          </p:cNvPr>
          <p:cNvSpPr txBox="1"/>
          <p:nvPr/>
        </p:nvSpPr>
        <p:spPr>
          <a:xfrm>
            <a:off x="2096374" y="2305173"/>
            <a:ext cx="3408184" cy="540065"/>
          </a:xfrm>
          <a:prstGeom prst="rect">
            <a:avLst/>
          </a:prstGeom>
          <a:noFill/>
          <a:ln>
            <a:noFill/>
          </a:ln>
        </p:spPr>
        <p:txBody>
          <a:bodyPr spcFirstLastPara="1" wrap="square" lIns="91425" tIns="91425" rIns="91425" bIns="91425" anchor="ctr" anchorCtr="0">
            <a:noAutofit/>
          </a:bodyPr>
          <a:lstStyle/>
          <a:p>
            <a:pPr algn="ctr"/>
            <a:r>
              <a:rPr lang="en-US" err="1">
                <a:solidFill>
                  <a:schemeClr val="lt1"/>
                </a:solidFill>
                <a:latin typeface="DM Serif Display"/>
                <a:sym typeface="DM Serif Display"/>
              </a:rPr>
              <a:t>Permettre</a:t>
            </a:r>
            <a:r>
              <a:rPr lang="en-US" dirty="0">
                <a:solidFill>
                  <a:schemeClr val="lt1"/>
                </a:solidFill>
                <a:latin typeface="DM Serif Display"/>
                <a:sym typeface="DM Serif Display"/>
              </a:rPr>
              <a:t> aux </a:t>
            </a:r>
            <a:r>
              <a:rPr lang="en-US" err="1">
                <a:solidFill>
                  <a:schemeClr val="lt1"/>
                </a:solidFill>
                <a:latin typeface="DM Serif Display"/>
                <a:sym typeface="DM Serif Display"/>
              </a:rPr>
              <a:t>administrateurs</a:t>
            </a:r>
            <a:r>
              <a:rPr lang="en-US" dirty="0">
                <a:solidFill>
                  <a:schemeClr val="lt1"/>
                </a:solidFill>
                <a:latin typeface="DM Serif Display"/>
                <a:sym typeface="DM Serif Display"/>
              </a:rPr>
              <a:t> de </a:t>
            </a:r>
            <a:r>
              <a:rPr lang="en-US" err="1">
                <a:solidFill>
                  <a:schemeClr val="lt1"/>
                </a:solidFill>
                <a:latin typeface="DM Serif Display"/>
                <a:sym typeface="DM Serif Display"/>
              </a:rPr>
              <a:t>gérer</a:t>
            </a:r>
            <a:r>
              <a:rPr lang="en-US" dirty="0">
                <a:solidFill>
                  <a:schemeClr val="lt1"/>
                </a:solidFill>
                <a:latin typeface="DM Serif Display"/>
                <a:sym typeface="DM Serif Display"/>
              </a:rPr>
              <a:t> le jeu et les </a:t>
            </a:r>
            <a:r>
              <a:rPr lang="en-US" err="1">
                <a:solidFill>
                  <a:schemeClr val="lt1"/>
                </a:solidFill>
                <a:latin typeface="DM Serif Display"/>
              </a:rPr>
              <a:t>employées</a:t>
            </a:r>
            <a:r>
              <a:rPr lang="en-US" dirty="0">
                <a:solidFill>
                  <a:schemeClr val="lt1"/>
                </a:solidFill>
                <a:latin typeface="DM Serif Display"/>
              </a:rPr>
              <a:t>.</a:t>
            </a:r>
          </a:p>
        </p:txBody>
      </p:sp>
      <p:sp>
        <p:nvSpPr>
          <p:cNvPr id="5" name="Google Shape;373;p59">
            <a:extLst>
              <a:ext uri="{FF2B5EF4-FFF2-40B4-BE49-F238E27FC236}">
                <a16:creationId xmlns:a16="http://schemas.microsoft.com/office/drawing/2014/main" id="{44ADE591-6CC6-824B-D4A3-EECE06633032}"/>
              </a:ext>
            </a:extLst>
          </p:cNvPr>
          <p:cNvSpPr/>
          <p:nvPr/>
        </p:nvSpPr>
        <p:spPr>
          <a:xfrm rot="16200000">
            <a:off x="1286351" y="828879"/>
            <a:ext cx="294494" cy="1214013"/>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ZoneTexte 6">
            <a:extLst>
              <a:ext uri="{FF2B5EF4-FFF2-40B4-BE49-F238E27FC236}">
                <a16:creationId xmlns:a16="http://schemas.microsoft.com/office/drawing/2014/main" id="{E31AED66-500B-F44F-885D-9757C962A7C2}"/>
              </a:ext>
            </a:extLst>
          </p:cNvPr>
          <p:cNvSpPr txBox="1"/>
          <p:nvPr/>
        </p:nvSpPr>
        <p:spPr>
          <a:xfrm>
            <a:off x="829155" y="1281618"/>
            <a:ext cx="120784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dirty="0">
                <a:solidFill>
                  <a:srgbClr val="374151"/>
                </a:solidFill>
              </a:rPr>
              <a:t>Jeu Concours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2"/>
        <p:cNvGrpSpPr/>
        <p:nvPr/>
      </p:nvGrpSpPr>
      <p:grpSpPr>
        <a:xfrm>
          <a:off x="0" y="0"/>
          <a:ext cx="0" cy="0"/>
          <a:chOff x="0" y="0"/>
          <a:chExt cx="0" cy="0"/>
        </a:xfrm>
      </p:grpSpPr>
      <p:sp>
        <p:nvSpPr>
          <p:cNvPr id="953" name="Google Shape;953;p78"/>
          <p:cNvSpPr/>
          <p:nvPr/>
        </p:nvSpPr>
        <p:spPr>
          <a:xfrm>
            <a:off x="2522400" y="753125"/>
            <a:ext cx="4099200" cy="3583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CCCC"/>
              </a:solidFill>
            </a:endParaRPr>
          </a:p>
        </p:txBody>
      </p:sp>
      <p:sp>
        <p:nvSpPr>
          <p:cNvPr id="954" name="Google Shape;954;p78"/>
          <p:cNvSpPr txBox="1">
            <a:spLocks noGrp="1"/>
          </p:cNvSpPr>
          <p:nvPr>
            <p:ph type="ctrTitle"/>
          </p:nvPr>
        </p:nvSpPr>
        <p:spPr>
          <a:xfrm flipH="1">
            <a:off x="2526552" y="2226953"/>
            <a:ext cx="2973369" cy="1921200"/>
          </a:xfrm>
          <a:prstGeom prst="rect">
            <a:avLst/>
          </a:prstGeom>
        </p:spPr>
        <p:txBody>
          <a:bodyPr spcFirstLastPara="1" wrap="square" lIns="91425" tIns="91425" rIns="91425" bIns="91425" anchor="b" anchorCtr="0">
            <a:noAutofit/>
          </a:bodyPr>
          <a:lstStyle/>
          <a:p>
            <a:r>
              <a:rPr lang="en" sz="3200" dirty="0">
                <a:solidFill>
                  <a:schemeClr val="dk1"/>
                </a:solidFill>
              </a:rPr>
              <a:t>Furious Duck - </a:t>
            </a:r>
            <a:r>
              <a:rPr lang="en" sz="3200" dirty="0" err="1">
                <a:solidFill>
                  <a:schemeClr val="dk1"/>
                </a:solidFill>
              </a:rPr>
              <a:t>Méthodologies</a:t>
            </a:r>
            <a:endParaRPr lang="fr-FR" sz="3200" dirty="0" err="1">
              <a:solidFill>
                <a:schemeClr val="dk1"/>
              </a:solidFill>
            </a:endParaRPr>
          </a:p>
        </p:txBody>
      </p:sp>
      <p:sp>
        <p:nvSpPr>
          <p:cNvPr id="955" name="Google Shape;955;p78"/>
          <p:cNvSpPr txBox="1">
            <a:spLocks noGrp="1"/>
          </p:cNvSpPr>
          <p:nvPr>
            <p:ph type="title" idx="2"/>
          </p:nvPr>
        </p:nvSpPr>
        <p:spPr>
          <a:xfrm flipH="1">
            <a:off x="5637514" y="2269925"/>
            <a:ext cx="2363100" cy="1921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solidFill>
                  <a:schemeClr val="dk1"/>
                </a:solidFill>
              </a:rPr>
              <a:t>04</a:t>
            </a:r>
            <a:endParaRPr>
              <a:solidFill>
                <a:schemeClr val="dk1"/>
              </a:solidFill>
            </a:endParaRPr>
          </a:p>
        </p:txBody>
      </p:sp>
    </p:spTree>
    <p:extLst>
      <p:ext uri="{BB962C8B-B14F-4D97-AF65-F5344CB8AC3E}">
        <p14:creationId xmlns:p14="http://schemas.microsoft.com/office/powerpoint/2010/main" val="89757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53"/>
                                        </p:tgtEl>
                                        <p:attrNameLst>
                                          <p:attrName>style.visibility</p:attrName>
                                        </p:attrNameLst>
                                      </p:cBhvr>
                                      <p:to>
                                        <p:strVal val="visible"/>
                                      </p:to>
                                    </p:set>
                                    <p:animEffect transition="in" filter="fade">
                                      <p:cBhvr>
                                        <p:cTn id="7" dur="1000"/>
                                        <p:tgtEl>
                                          <p:spTgt spid="953"/>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955"/>
                                        </p:tgtEl>
                                        <p:attrNameLst>
                                          <p:attrName>style.visibility</p:attrName>
                                        </p:attrNameLst>
                                      </p:cBhvr>
                                      <p:to>
                                        <p:strVal val="visible"/>
                                      </p:to>
                                    </p:set>
                                    <p:anim calcmode="lin" valueType="num">
                                      <p:cBhvr additive="base">
                                        <p:cTn id="11" dur="1000"/>
                                        <p:tgtEl>
                                          <p:spTgt spid="955"/>
                                        </p:tgtEl>
                                        <p:attrNameLst>
                                          <p:attrName>ppt_y</p:attrName>
                                        </p:attrNameLst>
                                      </p:cBhvr>
                                      <p:tavLst>
                                        <p:tav tm="0">
                                          <p:val>
                                            <p:strVal val="#ppt_y-1"/>
                                          </p:val>
                                        </p:tav>
                                        <p:tav tm="100000">
                                          <p:val>
                                            <p:strVal val="#ppt_y"/>
                                          </p:val>
                                        </p:tav>
                                      </p:tavLst>
                                    </p:anim>
                                  </p:childTnLst>
                                </p:cTn>
                              </p:par>
                            </p:childTnLst>
                          </p:cTn>
                        </p:par>
                        <p:par>
                          <p:cTn id="12" fill="hold">
                            <p:stCondLst>
                              <p:cond delay="2000"/>
                            </p:stCondLst>
                            <p:childTnLst>
                              <p:par>
                                <p:cTn id="13" presetID="2" presetClass="entr" presetSubtype="4" fill="hold" nodeType="afterEffect">
                                  <p:stCondLst>
                                    <p:cond delay="0"/>
                                  </p:stCondLst>
                                  <p:childTnLst>
                                    <p:set>
                                      <p:cBhvr>
                                        <p:cTn id="14" dur="1" fill="hold">
                                          <p:stCondLst>
                                            <p:cond delay="0"/>
                                          </p:stCondLst>
                                        </p:cTn>
                                        <p:tgtEl>
                                          <p:spTgt spid="954"/>
                                        </p:tgtEl>
                                        <p:attrNameLst>
                                          <p:attrName>style.visibility</p:attrName>
                                        </p:attrNameLst>
                                      </p:cBhvr>
                                      <p:to>
                                        <p:strVal val="visible"/>
                                      </p:to>
                                    </p:set>
                                    <p:anim calcmode="lin" valueType="num">
                                      <p:cBhvr additive="base">
                                        <p:cTn id="15" dur="1000"/>
                                        <p:tgtEl>
                                          <p:spTgt spid="9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55"/>
          <p:cNvSpPr txBox="1">
            <a:spLocks noGrp="1"/>
          </p:cNvSpPr>
          <p:nvPr>
            <p:ph type="subTitle" idx="1"/>
          </p:nvPr>
        </p:nvSpPr>
        <p:spPr>
          <a:xfrm>
            <a:off x="4754950" y="2314225"/>
            <a:ext cx="2983200" cy="1336800"/>
          </a:xfrm>
          <a:prstGeom prst="rect">
            <a:avLst/>
          </a:prstGeom>
        </p:spPr>
        <p:txBody>
          <a:bodyPr spcFirstLastPara="1" wrap="square" lIns="91425" tIns="91425" rIns="91425" bIns="91425" anchor="t" anchorCtr="0">
            <a:noAutofit/>
          </a:bodyPr>
          <a:lstStyle/>
          <a:p>
            <a:pPr marL="0" indent="0"/>
            <a:r>
              <a:rPr lang="fr-FR" sz="1100">
                <a:solidFill>
                  <a:srgbClr val="000000"/>
                </a:solidFill>
                <a:latin typeface="Calibri"/>
                <a:ea typeface="Calibri"/>
                <a:cs typeface="Calibri"/>
              </a:rPr>
              <a:t>La méthodologie de projet actuelle utilisée par l'agence est le modèle en cascade, également appelé modèle de développement séquentiel. Ce modèle est linéaire et implique des étapes séquentielles où chaque étape doit être achevée avant de passer à la suivante. Les étapes typiques de ce modèle sont l'analyse des besoins, la conception, le développement, les tests et la mise en production.</a:t>
            </a:r>
          </a:p>
        </p:txBody>
      </p:sp>
      <p:sp>
        <p:nvSpPr>
          <p:cNvPr id="329" name="Google Shape;329;p55"/>
          <p:cNvSpPr txBox="1">
            <a:spLocks noGrp="1"/>
          </p:cNvSpPr>
          <p:nvPr>
            <p:ph type="ctrTitle"/>
          </p:nvPr>
        </p:nvSpPr>
        <p:spPr>
          <a:xfrm>
            <a:off x="4755000" y="2039793"/>
            <a:ext cx="2983200" cy="315510"/>
          </a:xfrm>
          <a:prstGeom prst="rect">
            <a:avLst/>
          </a:prstGeom>
        </p:spPr>
        <p:txBody>
          <a:bodyPr spcFirstLastPara="1" wrap="square" lIns="91425" tIns="91425" rIns="91425" bIns="91425" anchor="b" anchorCtr="0">
            <a:noAutofit/>
          </a:bodyPr>
          <a:lstStyle/>
          <a:p>
            <a:pPr algn="just"/>
            <a:r>
              <a:rPr lang="fr-FR" sz="1400" b="1" dirty="0">
                <a:latin typeface="Calibri"/>
                <a:ea typeface="Calibri"/>
                <a:cs typeface="Calibri"/>
              </a:rPr>
              <a:t>Méthodologie de projet actuelle</a:t>
            </a:r>
          </a:p>
        </p:txBody>
      </p:sp>
      <p:pic>
        <p:nvPicPr>
          <p:cNvPr id="330" name="Google Shape;330;p55"/>
          <p:cNvPicPr preferRelativeResize="0"/>
          <p:nvPr/>
        </p:nvPicPr>
        <p:blipFill rotWithShape="1">
          <a:blip r:embed="rId3">
            <a:alphaModFix/>
          </a:blip>
          <a:srcRect/>
          <a:stretch/>
        </p:blipFill>
        <p:spPr>
          <a:xfrm>
            <a:off x="0" y="0"/>
            <a:ext cx="3073552" cy="4603498"/>
          </a:xfrm>
          <a:prstGeom prst="rect">
            <a:avLst/>
          </a:prstGeom>
          <a:noFill/>
          <a:ln>
            <a:noFill/>
          </a:ln>
        </p:spPr>
      </p:pic>
      <p:sp>
        <p:nvSpPr>
          <p:cNvPr id="331" name="Google Shape;331;p55"/>
          <p:cNvSpPr txBox="1"/>
          <p:nvPr/>
        </p:nvSpPr>
        <p:spPr>
          <a:xfrm>
            <a:off x="1632860" y="3274625"/>
            <a:ext cx="844500" cy="3765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en" sz="1200">
                <a:solidFill>
                  <a:schemeClr val="dk1"/>
                </a:solidFill>
                <a:latin typeface="DM Serif Display"/>
                <a:sym typeface="DM Serif Display"/>
              </a:rPr>
              <a:t>Furious</a:t>
            </a:r>
          </a:p>
          <a:p>
            <a:r>
              <a:rPr lang="en" sz="1200">
                <a:solidFill>
                  <a:schemeClr val="dk1"/>
                </a:solidFill>
                <a:latin typeface="DM Serif Display"/>
              </a:rPr>
              <a:t>Duck</a:t>
            </a:r>
          </a:p>
        </p:txBody>
      </p:sp>
      <p:pic>
        <p:nvPicPr>
          <p:cNvPr id="3" name="Image 2" descr="Une image contenant Police, Graphique, logo, conception&#10;&#10;Description générée automatiquement">
            <a:extLst>
              <a:ext uri="{FF2B5EF4-FFF2-40B4-BE49-F238E27FC236}">
                <a16:creationId xmlns:a16="http://schemas.microsoft.com/office/drawing/2014/main" id="{74DD484B-C1C2-2666-E514-D365F7E9108F}"/>
              </a:ext>
            </a:extLst>
          </p:cNvPr>
          <p:cNvPicPr>
            <a:picLocks noChangeAspect="1"/>
          </p:cNvPicPr>
          <p:nvPr/>
        </p:nvPicPr>
        <p:blipFill>
          <a:blip r:embed="rId4"/>
          <a:stretch>
            <a:fillRect/>
          </a:stretch>
        </p:blipFill>
        <p:spPr>
          <a:xfrm>
            <a:off x="1701276" y="2575013"/>
            <a:ext cx="1309059" cy="746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30"/>
                                        </p:tgtEl>
                                        <p:attrNameLst>
                                          <p:attrName>style.visibility</p:attrName>
                                        </p:attrNameLst>
                                      </p:cBhvr>
                                      <p:to>
                                        <p:strVal val="visible"/>
                                      </p:to>
                                    </p:set>
                                    <p:anim calcmode="lin" valueType="num">
                                      <p:cBhvr additive="base">
                                        <p:cTn id="7" dur="1000"/>
                                        <p:tgtEl>
                                          <p:spTgt spid="330"/>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29"/>
                                        </p:tgtEl>
                                        <p:attrNameLst>
                                          <p:attrName>style.visibility</p:attrName>
                                        </p:attrNameLst>
                                      </p:cBhvr>
                                      <p:to>
                                        <p:strVal val="visible"/>
                                      </p:to>
                                    </p:set>
                                    <p:animEffect transition="in" filter="fade">
                                      <p:cBhvr>
                                        <p:cTn id="11" dur="1000"/>
                                        <p:tgtEl>
                                          <p:spTgt spid="3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28"/>
                                        </p:tgtEl>
                                        <p:attrNameLst>
                                          <p:attrName>style.visibility</p:attrName>
                                        </p:attrNameLst>
                                      </p:cBhvr>
                                      <p:to>
                                        <p:strVal val="visible"/>
                                      </p:to>
                                    </p:set>
                                    <p:animEffect transition="in" filter="fade">
                                      <p:cBhvr>
                                        <p:cTn id="15" dur="1000"/>
                                        <p:tgtEl>
                                          <p:spTgt spid="32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331"/>
                                        </p:tgtEl>
                                        <p:attrNameLst>
                                          <p:attrName>style.visibility</p:attrName>
                                        </p:attrNameLst>
                                      </p:cBhvr>
                                      <p:to>
                                        <p:strVal val="visible"/>
                                      </p:to>
                                    </p:set>
                                    <p:animEffect transition="in" filter="fade">
                                      <p:cBhvr>
                                        <p:cTn id="19" dur="1000"/>
                                        <p:tgtEl>
                                          <p:spTgt spid="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55"/>
          <p:cNvSpPr txBox="1">
            <a:spLocks noGrp="1"/>
          </p:cNvSpPr>
          <p:nvPr>
            <p:ph type="subTitle" idx="1"/>
          </p:nvPr>
        </p:nvSpPr>
        <p:spPr>
          <a:xfrm>
            <a:off x="4754950" y="2314225"/>
            <a:ext cx="2983200" cy="1336800"/>
          </a:xfrm>
          <a:prstGeom prst="rect">
            <a:avLst/>
          </a:prstGeom>
        </p:spPr>
        <p:txBody>
          <a:bodyPr spcFirstLastPara="1" wrap="square" lIns="91425" tIns="91425" rIns="91425" bIns="91425" anchor="t" anchorCtr="0">
            <a:noAutofit/>
          </a:bodyPr>
          <a:lstStyle/>
          <a:p>
            <a:pPr marL="0" indent="0"/>
            <a:r>
              <a:rPr lang="fr-FR" sz="1100">
                <a:solidFill>
                  <a:srgbClr val="000000"/>
                </a:solidFill>
                <a:latin typeface="Calibri"/>
                <a:ea typeface="Calibri"/>
                <a:cs typeface="Calibri"/>
              </a:rPr>
              <a:t>La méthodologie de gestion de projet que je préconise est Scrum, une méthode Agile qui se base sur l'itération et la collaboration entre les différents membres de l'équipe. Cette méthode est adaptée aux projets complexes et en constante évolution.</a:t>
            </a:r>
          </a:p>
        </p:txBody>
      </p:sp>
      <p:sp>
        <p:nvSpPr>
          <p:cNvPr id="329" name="Google Shape;329;p55"/>
          <p:cNvSpPr txBox="1">
            <a:spLocks noGrp="1"/>
          </p:cNvSpPr>
          <p:nvPr>
            <p:ph type="ctrTitle"/>
          </p:nvPr>
        </p:nvSpPr>
        <p:spPr>
          <a:xfrm>
            <a:off x="4890355" y="1844280"/>
            <a:ext cx="2983200" cy="578700"/>
          </a:xfrm>
          <a:prstGeom prst="rect">
            <a:avLst/>
          </a:prstGeom>
        </p:spPr>
        <p:txBody>
          <a:bodyPr spcFirstLastPara="1" wrap="square" lIns="91425" tIns="91425" rIns="91425" bIns="91425" anchor="b" anchorCtr="0">
            <a:noAutofit/>
          </a:bodyPr>
          <a:lstStyle/>
          <a:p>
            <a:pPr algn="just"/>
            <a:r>
              <a:rPr lang="fr-FR" sz="1400" b="1">
                <a:solidFill>
                  <a:srgbClr val="434343"/>
                </a:solidFill>
                <a:latin typeface="Calibri"/>
                <a:ea typeface="Calibri"/>
                <a:cs typeface="Calibri"/>
              </a:rPr>
              <a:t>Méthodologie de projet à venir</a:t>
            </a:r>
          </a:p>
        </p:txBody>
      </p:sp>
      <p:pic>
        <p:nvPicPr>
          <p:cNvPr id="330" name="Google Shape;330;p55"/>
          <p:cNvPicPr preferRelativeResize="0"/>
          <p:nvPr/>
        </p:nvPicPr>
        <p:blipFill rotWithShape="1">
          <a:blip r:embed="rId3">
            <a:alphaModFix/>
          </a:blip>
          <a:srcRect/>
          <a:stretch/>
        </p:blipFill>
        <p:spPr>
          <a:xfrm>
            <a:off x="0" y="0"/>
            <a:ext cx="3073552" cy="4603498"/>
          </a:xfrm>
          <a:prstGeom prst="rect">
            <a:avLst/>
          </a:prstGeom>
          <a:noFill/>
          <a:ln>
            <a:noFill/>
          </a:ln>
        </p:spPr>
      </p:pic>
      <p:sp>
        <p:nvSpPr>
          <p:cNvPr id="331" name="Google Shape;331;p55"/>
          <p:cNvSpPr txBox="1"/>
          <p:nvPr/>
        </p:nvSpPr>
        <p:spPr>
          <a:xfrm>
            <a:off x="1632860" y="3274625"/>
            <a:ext cx="844500" cy="3765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en" sz="1200">
                <a:solidFill>
                  <a:schemeClr val="dk1"/>
                </a:solidFill>
                <a:latin typeface="DM Serif Display"/>
                <a:sym typeface="DM Serif Display"/>
              </a:rPr>
              <a:t>Furious</a:t>
            </a:r>
          </a:p>
          <a:p>
            <a:r>
              <a:rPr lang="en" sz="1200">
                <a:solidFill>
                  <a:schemeClr val="dk1"/>
                </a:solidFill>
                <a:latin typeface="DM Serif Display"/>
              </a:rPr>
              <a:t>Duck</a:t>
            </a:r>
          </a:p>
        </p:txBody>
      </p:sp>
      <p:pic>
        <p:nvPicPr>
          <p:cNvPr id="3" name="Image 2" descr="Une image contenant Police, Graphique, logo, conception&#10;&#10;Description générée automatiquement">
            <a:extLst>
              <a:ext uri="{FF2B5EF4-FFF2-40B4-BE49-F238E27FC236}">
                <a16:creationId xmlns:a16="http://schemas.microsoft.com/office/drawing/2014/main" id="{74DD484B-C1C2-2666-E514-D365F7E9108F}"/>
              </a:ext>
            </a:extLst>
          </p:cNvPr>
          <p:cNvPicPr>
            <a:picLocks noChangeAspect="1"/>
          </p:cNvPicPr>
          <p:nvPr/>
        </p:nvPicPr>
        <p:blipFill>
          <a:blip r:embed="rId4"/>
          <a:stretch>
            <a:fillRect/>
          </a:stretch>
        </p:blipFill>
        <p:spPr>
          <a:xfrm>
            <a:off x="1701276" y="2575013"/>
            <a:ext cx="1309059" cy="746300"/>
          </a:xfrm>
          <a:prstGeom prst="rect">
            <a:avLst/>
          </a:prstGeom>
        </p:spPr>
      </p:pic>
    </p:spTree>
    <p:extLst>
      <p:ext uri="{BB962C8B-B14F-4D97-AF65-F5344CB8AC3E}">
        <p14:creationId xmlns:p14="http://schemas.microsoft.com/office/powerpoint/2010/main" val="171037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30"/>
                                        </p:tgtEl>
                                        <p:attrNameLst>
                                          <p:attrName>style.visibility</p:attrName>
                                        </p:attrNameLst>
                                      </p:cBhvr>
                                      <p:to>
                                        <p:strVal val="visible"/>
                                      </p:to>
                                    </p:set>
                                    <p:anim calcmode="lin" valueType="num">
                                      <p:cBhvr additive="base">
                                        <p:cTn id="7" dur="1000"/>
                                        <p:tgtEl>
                                          <p:spTgt spid="330"/>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29"/>
                                        </p:tgtEl>
                                        <p:attrNameLst>
                                          <p:attrName>style.visibility</p:attrName>
                                        </p:attrNameLst>
                                      </p:cBhvr>
                                      <p:to>
                                        <p:strVal val="visible"/>
                                      </p:to>
                                    </p:set>
                                    <p:animEffect transition="in" filter="fade">
                                      <p:cBhvr>
                                        <p:cTn id="11" dur="1000"/>
                                        <p:tgtEl>
                                          <p:spTgt spid="3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28"/>
                                        </p:tgtEl>
                                        <p:attrNameLst>
                                          <p:attrName>style.visibility</p:attrName>
                                        </p:attrNameLst>
                                      </p:cBhvr>
                                      <p:to>
                                        <p:strVal val="visible"/>
                                      </p:to>
                                    </p:set>
                                    <p:animEffect transition="in" filter="fade">
                                      <p:cBhvr>
                                        <p:cTn id="15" dur="1000"/>
                                        <p:tgtEl>
                                          <p:spTgt spid="32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331"/>
                                        </p:tgtEl>
                                        <p:attrNameLst>
                                          <p:attrName>style.visibility</p:attrName>
                                        </p:attrNameLst>
                                      </p:cBhvr>
                                      <p:to>
                                        <p:strVal val="visible"/>
                                      </p:to>
                                    </p:set>
                                    <p:animEffect transition="in" filter="fade">
                                      <p:cBhvr>
                                        <p:cTn id="19" dur="1000"/>
                                        <p:tgtEl>
                                          <p:spTgt spid="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55"/>
          <p:cNvSpPr txBox="1">
            <a:spLocks noGrp="1"/>
          </p:cNvSpPr>
          <p:nvPr>
            <p:ph type="subTitle" idx="1"/>
          </p:nvPr>
        </p:nvSpPr>
        <p:spPr>
          <a:xfrm>
            <a:off x="4754950" y="2314225"/>
            <a:ext cx="2983200" cy="1336800"/>
          </a:xfrm>
          <a:prstGeom prst="rect">
            <a:avLst/>
          </a:prstGeom>
        </p:spPr>
        <p:txBody>
          <a:bodyPr spcFirstLastPara="1" wrap="square" lIns="91425" tIns="91425" rIns="91425" bIns="91425" anchor="t" anchorCtr="0">
            <a:noAutofit/>
          </a:bodyPr>
          <a:lstStyle/>
          <a:p>
            <a:pPr marL="0" indent="0"/>
            <a:r>
              <a:rPr lang="fr-FR" sz="1100" dirty="0">
                <a:solidFill>
                  <a:srgbClr val="000000"/>
                </a:solidFill>
              </a:rPr>
              <a:t>Le mouvement DevOps promeut la collaboration entre les équipes de développement (Dev) et d'opérations IT (Ops) pour améliorer la mise en production et la maintenance continues des applications. L'automatisation, la communication et la culture du "fail fast, </a:t>
            </a:r>
            <a:r>
              <a:rPr lang="fr-FR" sz="1100" dirty="0" err="1">
                <a:solidFill>
                  <a:srgbClr val="000000"/>
                </a:solidFill>
              </a:rPr>
              <a:t>learn</a:t>
            </a:r>
            <a:r>
              <a:rPr lang="fr-FR" sz="1100" dirty="0">
                <a:solidFill>
                  <a:srgbClr val="000000"/>
                </a:solidFill>
              </a:rPr>
              <a:t> fast" sont au cœur de cette approche.</a:t>
            </a:r>
            <a:endParaRPr lang="fr-FR" dirty="0"/>
          </a:p>
        </p:txBody>
      </p:sp>
      <p:sp>
        <p:nvSpPr>
          <p:cNvPr id="329" name="Google Shape;329;p55"/>
          <p:cNvSpPr txBox="1">
            <a:spLocks noGrp="1"/>
          </p:cNvSpPr>
          <p:nvPr>
            <p:ph type="ctrTitle"/>
          </p:nvPr>
        </p:nvSpPr>
        <p:spPr>
          <a:xfrm>
            <a:off x="4875316" y="1851800"/>
            <a:ext cx="2983200" cy="578700"/>
          </a:xfrm>
          <a:prstGeom prst="rect">
            <a:avLst/>
          </a:prstGeom>
        </p:spPr>
        <p:txBody>
          <a:bodyPr spcFirstLastPara="1" wrap="square" lIns="91425" tIns="91425" rIns="91425" bIns="91425" anchor="b" anchorCtr="0">
            <a:noAutofit/>
          </a:bodyPr>
          <a:lstStyle/>
          <a:p>
            <a:pPr algn="just"/>
            <a:r>
              <a:rPr lang="fr-FR" sz="1400" b="1">
                <a:solidFill>
                  <a:srgbClr val="434343"/>
                </a:solidFill>
                <a:latin typeface="Calibri"/>
                <a:ea typeface="Calibri"/>
                <a:cs typeface="Calibri"/>
              </a:rPr>
              <a:t>Introduction au mouvement DevOps</a:t>
            </a:r>
            <a:endParaRPr lang="fr-FR" sz="1400" b="1">
              <a:latin typeface="Calibri"/>
              <a:ea typeface="Calibri"/>
              <a:cs typeface="Calibri"/>
            </a:endParaRPr>
          </a:p>
        </p:txBody>
      </p:sp>
      <p:pic>
        <p:nvPicPr>
          <p:cNvPr id="330" name="Google Shape;330;p55"/>
          <p:cNvPicPr preferRelativeResize="0"/>
          <p:nvPr/>
        </p:nvPicPr>
        <p:blipFill rotWithShape="1">
          <a:blip r:embed="rId3">
            <a:alphaModFix/>
          </a:blip>
          <a:srcRect/>
          <a:stretch/>
        </p:blipFill>
        <p:spPr>
          <a:xfrm>
            <a:off x="0" y="0"/>
            <a:ext cx="3073552" cy="4603498"/>
          </a:xfrm>
          <a:prstGeom prst="rect">
            <a:avLst/>
          </a:prstGeom>
          <a:noFill/>
          <a:ln>
            <a:noFill/>
          </a:ln>
        </p:spPr>
      </p:pic>
      <p:sp>
        <p:nvSpPr>
          <p:cNvPr id="331" name="Google Shape;331;p55"/>
          <p:cNvSpPr txBox="1"/>
          <p:nvPr/>
        </p:nvSpPr>
        <p:spPr>
          <a:xfrm>
            <a:off x="1632860" y="3274625"/>
            <a:ext cx="844500" cy="3765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en" sz="1200">
                <a:solidFill>
                  <a:schemeClr val="dk1"/>
                </a:solidFill>
                <a:latin typeface="DM Serif Display"/>
                <a:sym typeface="DM Serif Display"/>
              </a:rPr>
              <a:t>Furious</a:t>
            </a:r>
          </a:p>
          <a:p>
            <a:r>
              <a:rPr lang="en" sz="1200">
                <a:solidFill>
                  <a:schemeClr val="dk1"/>
                </a:solidFill>
                <a:latin typeface="DM Serif Display"/>
              </a:rPr>
              <a:t>Duck</a:t>
            </a:r>
          </a:p>
        </p:txBody>
      </p:sp>
      <p:pic>
        <p:nvPicPr>
          <p:cNvPr id="3" name="Image 2" descr="Une image contenant Police, Graphique, logo, conception&#10;&#10;Description générée automatiquement">
            <a:extLst>
              <a:ext uri="{FF2B5EF4-FFF2-40B4-BE49-F238E27FC236}">
                <a16:creationId xmlns:a16="http://schemas.microsoft.com/office/drawing/2014/main" id="{74DD484B-C1C2-2666-E514-D365F7E9108F}"/>
              </a:ext>
            </a:extLst>
          </p:cNvPr>
          <p:cNvPicPr>
            <a:picLocks noChangeAspect="1"/>
          </p:cNvPicPr>
          <p:nvPr/>
        </p:nvPicPr>
        <p:blipFill>
          <a:blip r:embed="rId4"/>
          <a:stretch>
            <a:fillRect/>
          </a:stretch>
        </p:blipFill>
        <p:spPr>
          <a:xfrm>
            <a:off x="1701276" y="2575013"/>
            <a:ext cx="1309059" cy="746300"/>
          </a:xfrm>
          <a:prstGeom prst="rect">
            <a:avLst/>
          </a:prstGeom>
        </p:spPr>
      </p:pic>
    </p:spTree>
    <p:extLst>
      <p:ext uri="{BB962C8B-B14F-4D97-AF65-F5344CB8AC3E}">
        <p14:creationId xmlns:p14="http://schemas.microsoft.com/office/powerpoint/2010/main" val="209379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30"/>
                                        </p:tgtEl>
                                        <p:attrNameLst>
                                          <p:attrName>style.visibility</p:attrName>
                                        </p:attrNameLst>
                                      </p:cBhvr>
                                      <p:to>
                                        <p:strVal val="visible"/>
                                      </p:to>
                                    </p:set>
                                    <p:anim calcmode="lin" valueType="num">
                                      <p:cBhvr additive="base">
                                        <p:cTn id="7" dur="1000"/>
                                        <p:tgtEl>
                                          <p:spTgt spid="330"/>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29"/>
                                        </p:tgtEl>
                                        <p:attrNameLst>
                                          <p:attrName>style.visibility</p:attrName>
                                        </p:attrNameLst>
                                      </p:cBhvr>
                                      <p:to>
                                        <p:strVal val="visible"/>
                                      </p:to>
                                    </p:set>
                                    <p:animEffect transition="in" filter="fade">
                                      <p:cBhvr>
                                        <p:cTn id="11" dur="1000"/>
                                        <p:tgtEl>
                                          <p:spTgt spid="3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28"/>
                                        </p:tgtEl>
                                        <p:attrNameLst>
                                          <p:attrName>style.visibility</p:attrName>
                                        </p:attrNameLst>
                                      </p:cBhvr>
                                      <p:to>
                                        <p:strVal val="visible"/>
                                      </p:to>
                                    </p:set>
                                    <p:animEffect transition="in" filter="fade">
                                      <p:cBhvr>
                                        <p:cTn id="15" dur="1000"/>
                                        <p:tgtEl>
                                          <p:spTgt spid="32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331"/>
                                        </p:tgtEl>
                                        <p:attrNameLst>
                                          <p:attrName>style.visibility</p:attrName>
                                        </p:attrNameLst>
                                      </p:cBhvr>
                                      <p:to>
                                        <p:strVal val="visible"/>
                                      </p:to>
                                    </p:set>
                                    <p:animEffect transition="in" filter="fade">
                                      <p:cBhvr>
                                        <p:cTn id="19" dur="1000"/>
                                        <p:tgtEl>
                                          <p:spTgt spid="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55"/>
          <p:cNvSpPr txBox="1">
            <a:spLocks noGrp="1"/>
          </p:cNvSpPr>
          <p:nvPr>
            <p:ph type="subTitle" idx="1"/>
          </p:nvPr>
        </p:nvSpPr>
        <p:spPr>
          <a:xfrm>
            <a:off x="4754950" y="2314225"/>
            <a:ext cx="2983200" cy="1336800"/>
          </a:xfrm>
          <a:prstGeom prst="rect">
            <a:avLst/>
          </a:prstGeom>
        </p:spPr>
        <p:txBody>
          <a:bodyPr spcFirstLastPara="1" wrap="square" lIns="91425" tIns="91425" rIns="91425" bIns="91425" anchor="t" anchorCtr="0">
            <a:noAutofit/>
          </a:bodyPr>
          <a:lstStyle/>
          <a:p>
            <a:pPr marL="0" indent="0"/>
            <a:r>
              <a:rPr lang="fr-FR" sz="1100" dirty="0">
                <a:solidFill>
                  <a:srgbClr val="000000"/>
                </a:solidFill>
              </a:rPr>
              <a:t>Le </a:t>
            </a:r>
            <a:r>
              <a:rPr lang="fr-FR" sz="1100" dirty="0" err="1">
                <a:solidFill>
                  <a:srgbClr val="000000"/>
                </a:solidFill>
              </a:rPr>
              <a:t>DevSecOps</a:t>
            </a:r>
            <a:r>
              <a:rPr lang="fr-FR" sz="1100" dirty="0">
                <a:solidFill>
                  <a:srgbClr val="000000"/>
                </a:solidFill>
              </a:rPr>
              <a:t> étend le DevOps en intégrant la sécurité dès la phase de développement, impliquant les équipes de sécurité (Sec) dans le processus. L'objectif est de garantir la sécurité des applications dès leur conception, tout en facilitant leur déploiement et leur maintenance.</a:t>
            </a:r>
            <a:endParaRPr lang="fr-FR" dirty="0"/>
          </a:p>
        </p:txBody>
      </p:sp>
      <p:sp>
        <p:nvSpPr>
          <p:cNvPr id="329" name="Google Shape;329;p55"/>
          <p:cNvSpPr txBox="1">
            <a:spLocks noGrp="1"/>
          </p:cNvSpPr>
          <p:nvPr>
            <p:ph type="ctrTitle"/>
          </p:nvPr>
        </p:nvSpPr>
        <p:spPr>
          <a:xfrm>
            <a:off x="4751169" y="1801148"/>
            <a:ext cx="3208792" cy="578700"/>
          </a:xfrm>
          <a:prstGeom prst="rect">
            <a:avLst/>
          </a:prstGeom>
        </p:spPr>
        <p:txBody>
          <a:bodyPr spcFirstLastPara="1" wrap="square" lIns="91425" tIns="91425" rIns="91425" bIns="91425" anchor="b" anchorCtr="0">
            <a:noAutofit/>
          </a:bodyPr>
          <a:lstStyle/>
          <a:p>
            <a:pPr algn="just"/>
            <a:r>
              <a:rPr lang="fr-FR" sz="1400" b="1">
                <a:solidFill>
                  <a:srgbClr val="434343"/>
                </a:solidFill>
                <a:latin typeface="Calibri"/>
                <a:ea typeface="Calibri"/>
                <a:cs typeface="Calibri"/>
              </a:rPr>
              <a:t>Introduction au mouvement  </a:t>
            </a:r>
            <a:r>
              <a:rPr lang="fr-FR" sz="1400" b="1" err="1">
                <a:solidFill>
                  <a:srgbClr val="434343"/>
                </a:solidFill>
                <a:latin typeface="Calibri"/>
                <a:ea typeface="Calibri"/>
                <a:cs typeface="Calibri"/>
              </a:rPr>
              <a:t>DevSecOps</a:t>
            </a:r>
            <a:endParaRPr lang="fr-FR" sz="1400" b="1" err="1">
              <a:latin typeface="Calibri"/>
              <a:ea typeface="Calibri"/>
              <a:cs typeface="Calibri"/>
            </a:endParaRPr>
          </a:p>
        </p:txBody>
      </p:sp>
      <p:pic>
        <p:nvPicPr>
          <p:cNvPr id="330" name="Google Shape;330;p55"/>
          <p:cNvPicPr preferRelativeResize="0"/>
          <p:nvPr/>
        </p:nvPicPr>
        <p:blipFill rotWithShape="1">
          <a:blip r:embed="rId3">
            <a:alphaModFix/>
          </a:blip>
          <a:srcRect/>
          <a:stretch/>
        </p:blipFill>
        <p:spPr>
          <a:xfrm>
            <a:off x="0" y="0"/>
            <a:ext cx="3073552" cy="4603498"/>
          </a:xfrm>
          <a:prstGeom prst="rect">
            <a:avLst/>
          </a:prstGeom>
          <a:noFill/>
          <a:ln>
            <a:noFill/>
          </a:ln>
        </p:spPr>
      </p:pic>
      <p:sp>
        <p:nvSpPr>
          <p:cNvPr id="331" name="Google Shape;331;p55"/>
          <p:cNvSpPr txBox="1"/>
          <p:nvPr/>
        </p:nvSpPr>
        <p:spPr>
          <a:xfrm>
            <a:off x="1632860" y="3274625"/>
            <a:ext cx="844500" cy="3765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en" sz="1200">
                <a:solidFill>
                  <a:schemeClr val="dk1"/>
                </a:solidFill>
                <a:latin typeface="DM Serif Display"/>
                <a:sym typeface="DM Serif Display"/>
              </a:rPr>
              <a:t>Furious</a:t>
            </a:r>
          </a:p>
          <a:p>
            <a:r>
              <a:rPr lang="en" sz="1200">
                <a:solidFill>
                  <a:schemeClr val="dk1"/>
                </a:solidFill>
                <a:latin typeface="DM Serif Display"/>
              </a:rPr>
              <a:t>Duck</a:t>
            </a:r>
          </a:p>
        </p:txBody>
      </p:sp>
      <p:pic>
        <p:nvPicPr>
          <p:cNvPr id="3" name="Image 2" descr="Une image contenant Police, Graphique, logo, conception&#10;&#10;Description générée automatiquement">
            <a:extLst>
              <a:ext uri="{FF2B5EF4-FFF2-40B4-BE49-F238E27FC236}">
                <a16:creationId xmlns:a16="http://schemas.microsoft.com/office/drawing/2014/main" id="{74DD484B-C1C2-2666-E514-D365F7E9108F}"/>
              </a:ext>
            </a:extLst>
          </p:cNvPr>
          <p:cNvPicPr>
            <a:picLocks noChangeAspect="1"/>
          </p:cNvPicPr>
          <p:nvPr/>
        </p:nvPicPr>
        <p:blipFill>
          <a:blip r:embed="rId4"/>
          <a:stretch>
            <a:fillRect/>
          </a:stretch>
        </p:blipFill>
        <p:spPr>
          <a:xfrm>
            <a:off x="1701276" y="2575013"/>
            <a:ext cx="1309059" cy="746300"/>
          </a:xfrm>
          <a:prstGeom prst="rect">
            <a:avLst/>
          </a:prstGeom>
        </p:spPr>
      </p:pic>
    </p:spTree>
    <p:extLst>
      <p:ext uri="{BB962C8B-B14F-4D97-AF65-F5344CB8AC3E}">
        <p14:creationId xmlns:p14="http://schemas.microsoft.com/office/powerpoint/2010/main" val="1574604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30"/>
                                        </p:tgtEl>
                                        <p:attrNameLst>
                                          <p:attrName>style.visibility</p:attrName>
                                        </p:attrNameLst>
                                      </p:cBhvr>
                                      <p:to>
                                        <p:strVal val="visible"/>
                                      </p:to>
                                    </p:set>
                                    <p:anim calcmode="lin" valueType="num">
                                      <p:cBhvr additive="base">
                                        <p:cTn id="7" dur="1000"/>
                                        <p:tgtEl>
                                          <p:spTgt spid="330"/>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29"/>
                                        </p:tgtEl>
                                        <p:attrNameLst>
                                          <p:attrName>style.visibility</p:attrName>
                                        </p:attrNameLst>
                                      </p:cBhvr>
                                      <p:to>
                                        <p:strVal val="visible"/>
                                      </p:to>
                                    </p:set>
                                    <p:animEffect transition="in" filter="fade">
                                      <p:cBhvr>
                                        <p:cTn id="11" dur="1000"/>
                                        <p:tgtEl>
                                          <p:spTgt spid="3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28"/>
                                        </p:tgtEl>
                                        <p:attrNameLst>
                                          <p:attrName>style.visibility</p:attrName>
                                        </p:attrNameLst>
                                      </p:cBhvr>
                                      <p:to>
                                        <p:strVal val="visible"/>
                                      </p:to>
                                    </p:set>
                                    <p:animEffect transition="in" filter="fade">
                                      <p:cBhvr>
                                        <p:cTn id="15" dur="1000"/>
                                        <p:tgtEl>
                                          <p:spTgt spid="32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331"/>
                                        </p:tgtEl>
                                        <p:attrNameLst>
                                          <p:attrName>style.visibility</p:attrName>
                                        </p:attrNameLst>
                                      </p:cBhvr>
                                      <p:to>
                                        <p:strVal val="visible"/>
                                      </p:to>
                                    </p:set>
                                    <p:animEffect transition="in" filter="fade">
                                      <p:cBhvr>
                                        <p:cTn id="19" dur="1000"/>
                                        <p:tgtEl>
                                          <p:spTgt spid="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53"/>
        <p:cNvGrpSpPr/>
        <p:nvPr/>
      </p:nvGrpSpPr>
      <p:grpSpPr>
        <a:xfrm>
          <a:off x="0" y="0"/>
          <a:ext cx="0" cy="0"/>
          <a:chOff x="0" y="0"/>
          <a:chExt cx="0" cy="0"/>
        </a:xfrm>
      </p:grpSpPr>
      <p:sp>
        <p:nvSpPr>
          <p:cNvPr id="1054" name="Google Shape;1054;p83"/>
          <p:cNvSpPr/>
          <p:nvPr/>
        </p:nvSpPr>
        <p:spPr>
          <a:xfrm>
            <a:off x="2609300" y="753125"/>
            <a:ext cx="4459684" cy="3583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CCCC"/>
              </a:solidFill>
            </a:endParaRPr>
          </a:p>
        </p:txBody>
      </p:sp>
      <p:sp>
        <p:nvSpPr>
          <p:cNvPr id="1055" name="Google Shape;1055;p83"/>
          <p:cNvSpPr txBox="1">
            <a:spLocks noGrp="1"/>
          </p:cNvSpPr>
          <p:nvPr>
            <p:ph type="title" idx="2"/>
          </p:nvPr>
        </p:nvSpPr>
        <p:spPr>
          <a:xfrm flipH="1">
            <a:off x="1631236" y="2269925"/>
            <a:ext cx="2379900" cy="192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rPr>
              <a:t>05</a:t>
            </a:r>
            <a:endParaRPr>
              <a:solidFill>
                <a:schemeClr val="dk1"/>
              </a:solidFill>
            </a:endParaRPr>
          </a:p>
        </p:txBody>
      </p:sp>
      <p:sp>
        <p:nvSpPr>
          <p:cNvPr id="1056" name="Google Shape;1056;p83"/>
          <p:cNvSpPr txBox="1">
            <a:spLocks noGrp="1"/>
          </p:cNvSpPr>
          <p:nvPr>
            <p:ph type="ctrTitle"/>
          </p:nvPr>
        </p:nvSpPr>
        <p:spPr>
          <a:xfrm flipH="1">
            <a:off x="3764391" y="2099929"/>
            <a:ext cx="3304592" cy="2272892"/>
          </a:xfrm>
          <a:prstGeom prst="rect">
            <a:avLst/>
          </a:prstGeom>
        </p:spPr>
        <p:txBody>
          <a:bodyPr spcFirstLastPara="1" wrap="square" lIns="91425" tIns="91425" rIns="91425" bIns="91425" anchor="b" anchorCtr="0">
            <a:noAutofit/>
          </a:bodyPr>
          <a:lstStyle/>
          <a:p>
            <a:r>
              <a:rPr lang="en" sz="3200" dirty="0">
                <a:solidFill>
                  <a:schemeClr val="dk1"/>
                </a:solidFill>
                <a:cs typeface="Segoe UI"/>
              </a:rPr>
              <a:t>Furious Duck</a:t>
            </a:r>
            <a:endParaRPr lang="en-US" sz="3200" dirty="0">
              <a:solidFill>
                <a:schemeClr val="dk1"/>
              </a:solidFill>
              <a:cs typeface="Segoe UI"/>
            </a:endParaRPr>
          </a:p>
          <a:p>
            <a:r>
              <a:rPr lang="en" sz="3200">
                <a:solidFill>
                  <a:schemeClr val="dk1"/>
                </a:solidFill>
                <a:cs typeface="Segoe UI"/>
              </a:rPr>
              <a:t>-Workflow CI/CD</a:t>
            </a:r>
            <a:endParaRPr lang="en-US" sz="3200">
              <a:solidFill>
                <a:schemeClr val="dk1"/>
              </a:solidFill>
              <a:cs typeface="Segoe UI"/>
            </a:endParaRPr>
          </a:p>
          <a:p>
            <a:endParaRPr lang="en" sz="3200" dirty="0">
              <a:solidFill>
                <a:schemeClr val="dk1"/>
              </a:solidFill>
            </a:endParaRPr>
          </a:p>
        </p:txBody>
      </p:sp>
    </p:spTree>
    <p:extLst>
      <p:ext uri="{BB962C8B-B14F-4D97-AF65-F5344CB8AC3E}">
        <p14:creationId xmlns:p14="http://schemas.microsoft.com/office/powerpoint/2010/main" val="3313406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54"/>
                                        </p:tgtEl>
                                        <p:attrNameLst>
                                          <p:attrName>style.visibility</p:attrName>
                                        </p:attrNameLst>
                                      </p:cBhvr>
                                      <p:to>
                                        <p:strVal val="visible"/>
                                      </p:to>
                                    </p:set>
                                    <p:animEffect transition="in" filter="fade">
                                      <p:cBhvr>
                                        <p:cTn id="7" dur="1000"/>
                                        <p:tgtEl>
                                          <p:spTgt spid="1054"/>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055"/>
                                        </p:tgtEl>
                                        <p:attrNameLst>
                                          <p:attrName>style.visibility</p:attrName>
                                        </p:attrNameLst>
                                      </p:cBhvr>
                                      <p:to>
                                        <p:strVal val="visible"/>
                                      </p:to>
                                    </p:set>
                                    <p:anim calcmode="lin" valueType="num">
                                      <p:cBhvr additive="base">
                                        <p:cTn id="11" dur="1000"/>
                                        <p:tgtEl>
                                          <p:spTgt spid="1055"/>
                                        </p:tgtEl>
                                        <p:attrNameLst>
                                          <p:attrName>ppt_y</p:attrName>
                                        </p:attrNameLst>
                                      </p:cBhvr>
                                      <p:tavLst>
                                        <p:tav tm="0">
                                          <p:val>
                                            <p:strVal val="#ppt_y-1"/>
                                          </p:val>
                                        </p:tav>
                                        <p:tav tm="100000">
                                          <p:val>
                                            <p:strVal val="#ppt_y"/>
                                          </p:val>
                                        </p:tav>
                                      </p:tavLst>
                                    </p:anim>
                                  </p:childTnLst>
                                </p:cTn>
                              </p:par>
                            </p:childTnLst>
                          </p:cTn>
                        </p:par>
                        <p:par>
                          <p:cTn id="12" fill="hold">
                            <p:stCondLst>
                              <p:cond delay="2000"/>
                            </p:stCondLst>
                            <p:childTnLst>
                              <p:par>
                                <p:cTn id="13" presetID="2" presetClass="entr" presetSubtype="4" fill="hold" nodeType="afterEffect">
                                  <p:stCondLst>
                                    <p:cond delay="0"/>
                                  </p:stCondLst>
                                  <p:childTnLst>
                                    <p:set>
                                      <p:cBhvr>
                                        <p:cTn id="14" dur="1" fill="hold">
                                          <p:stCondLst>
                                            <p:cond delay="0"/>
                                          </p:stCondLst>
                                        </p:cTn>
                                        <p:tgtEl>
                                          <p:spTgt spid="1056"/>
                                        </p:tgtEl>
                                        <p:attrNameLst>
                                          <p:attrName>style.visibility</p:attrName>
                                        </p:attrNameLst>
                                      </p:cBhvr>
                                      <p:to>
                                        <p:strVal val="visible"/>
                                      </p:to>
                                    </p:set>
                                    <p:anim calcmode="lin" valueType="num">
                                      <p:cBhvr additive="base">
                                        <p:cTn id="15" dur="1000"/>
                                        <p:tgtEl>
                                          <p:spTgt spid="10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59"/>
          <p:cNvSpPr txBox="1">
            <a:spLocks noGrp="1"/>
          </p:cNvSpPr>
          <p:nvPr>
            <p:ph type="ctrTitle"/>
          </p:nvPr>
        </p:nvSpPr>
        <p:spPr>
          <a:xfrm>
            <a:off x="723600" y="470625"/>
            <a:ext cx="1567800" cy="94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Workflow</a:t>
            </a:r>
            <a:endParaRPr/>
          </a:p>
        </p:txBody>
      </p:sp>
      <p:sp>
        <p:nvSpPr>
          <p:cNvPr id="364" name="Google Shape;364;p59"/>
          <p:cNvSpPr txBox="1"/>
          <p:nvPr/>
        </p:nvSpPr>
        <p:spPr>
          <a:xfrm>
            <a:off x="7129885" y="2723792"/>
            <a:ext cx="2668459" cy="369034"/>
          </a:xfrm>
          <a:prstGeom prst="rect">
            <a:avLst/>
          </a:prstGeom>
          <a:noFill/>
          <a:ln>
            <a:noFill/>
          </a:ln>
        </p:spPr>
        <p:txBody>
          <a:bodyPr spcFirstLastPara="1" wrap="square" lIns="91425" tIns="91425" rIns="91425" bIns="91425" anchor="b" anchorCtr="0">
            <a:noAutofit/>
          </a:bodyPr>
          <a:lstStyle/>
          <a:p>
            <a:r>
              <a:rPr lang="en" sz="1600">
                <a:solidFill>
                  <a:schemeClr val="lt1"/>
                </a:solidFill>
                <a:latin typeface="DM Serif Display"/>
                <a:sym typeface="DM Serif Display"/>
              </a:rPr>
              <a:t>Gestion Code Source</a:t>
            </a:r>
            <a:endParaRPr lang="fr-FR" sz="1600">
              <a:solidFill>
                <a:schemeClr val="lt1"/>
              </a:solidFill>
            </a:endParaRPr>
          </a:p>
        </p:txBody>
      </p:sp>
      <p:sp>
        <p:nvSpPr>
          <p:cNvPr id="365" name="Google Shape;365;p59"/>
          <p:cNvSpPr txBox="1"/>
          <p:nvPr/>
        </p:nvSpPr>
        <p:spPr>
          <a:xfrm>
            <a:off x="7210022" y="3053106"/>
            <a:ext cx="1881300" cy="1106875"/>
          </a:xfrm>
          <a:prstGeom prst="rect">
            <a:avLst/>
          </a:prstGeom>
          <a:noFill/>
          <a:ln>
            <a:noFill/>
          </a:ln>
        </p:spPr>
        <p:txBody>
          <a:bodyPr spcFirstLastPara="1" wrap="square" lIns="91425" tIns="91425" rIns="91425" bIns="91425" anchor="t" anchorCtr="0">
            <a:noAutofit/>
          </a:bodyPr>
          <a:lstStyle/>
          <a:p>
            <a:r>
              <a:rPr lang="en" sz="1000" err="1">
                <a:solidFill>
                  <a:schemeClr val="lt1"/>
                </a:solidFill>
                <a:latin typeface="Open Sans Light"/>
                <a:ea typeface="Open Sans Light"/>
                <a:cs typeface="Open Sans Light"/>
                <a:sym typeface="Open Sans Light"/>
              </a:rPr>
              <a:t>Gérer</a:t>
            </a:r>
            <a:r>
              <a:rPr lang="en" sz="1000">
                <a:solidFill>
                  <a:schemeClr val="lt1"/>
                </a:solidFill>
                <a:latin typeface="Open Sans Light"/>
                <a:ea typeface="Open Sans Light"/>
                <a:cs typeface="Open Sans Light"/>
                <a:sym typeface="Open Sans Light"/>
              </a:rPr>
              <a:t> le code source du </a:t>
            </a:r>
            <a:r>
              <a:rPr lang="en" sz="1000" err="1">
                <a:solidFill>
                  <a:schemeClr val="lt1"/>
                </a:solidFill>
                <a:latin typeface="Open Sans Light"/>
                <a:ea typeface="Open Sans Light"/>
                <a:cs typeface="Open Sans Light"/>
                <a:sym typeface="Open Sans Light"/>
              </a:rPr>
              <a:t>projet</a:t>
            </a:r>
            <a:r>
              <a:rPr lang="en" sz="1000">
                <a:solidFill>
                  <a:schemeClr val="lt1"/>
                </a:solidFill>
                <a:latin typeface="Open Sans Light"/>
                <a:ea typeface="Open Sans Light"/>
                <a:cs typeface="Open Sans Light"/>
                <a:sym typeface="Open Sans Light"/>
              </a:rPr>
              <a:t> à </a:t>
            </a:r>
            <a:r>
              <a:rPr lang="en" sz="1000" err="1">
                <a:solidFill>
                  <a:schemeClr val="lt1"/>
                </a:solidFill>
                <a:latin typeface="Open Sans Light"/>
                <a:ea typeface="Open Sans Light"/>
                <a:cs typeface="Open Sans Light"/>
                <a:sym typeface="Open Sans Light"/>
              </a:rPr>
              <a:t>l'aide</a:t>
            </a:r>
            <a:r>
              <a:rPr lang="en" sz="1000">
                <a:solidFill>
                  <a:schemeClr val="lt1"/>
                </a:solidFill>
                <a:latin typeface="Open Sans Light"/>
                <a:ea typeface="Open Sans Light"/>
                <a:cs typeface="Open Sans Light"/>
                <a:sym typeface="Open Sans Light"/>
              </a:rPr>
              <a:t> de </a:t>
            </a:r>
            <a:r>
              <a:rPr lang="en" sz="1000" err="1">
                <a:solidFill>
                  <a:schemeClr val="lt1"/>
                </a:solidFill>
                <a:latin typeface="Open Sans Light"/>
                <a:ea typeface="Open Sans Light"/>
                <a:cs typeface="Open Sans Light"/>
                <a:sym typeface="Open Sans Light"/>
              </a:rPr>
              <a:t>système</a:t>
            </a:r>
            <a:r>
              <a:rPr lang="en" sz="1000">
                <a:solidFill>
                  <a:schemeClr val="lt1"/>
                </a:solidFill>
                <a:latin typeface="Open Sans Light"/>
                <a:ea typeface="Open Sans Light"/>
                <a:cs typeface="Open Sans Light"/>
                <a:sym typeface="Open Sans Light"/>
              </a:rPr>
              <a:t> de </a:t>
            </a:r>
            <a:r>
              <a:rPr lang="en" sz="1000" err="1">
                <a:solidFill>
                  <a:schemeClr val="lt1"/>
                </a:solidFill>
                <a:latin typeface="Open Sans Light"/>
                <a:ea typeface="Open Sans Light"/>
                <a:cs typeface="Open Sans Light"/>
                <a:sym typeface="Open Sans Light"/>
              </a:rPr>
              <a:t>contrôle</a:t>
            </a:r>
            <a:r>
              <a:rPr lang="en" sz="1000">
                <a:solidFill>
                  <a:schemeClr val="lt1"/>
                </a:solidFill>
                <a:latin typeface="Open Sans Light"/>
                <a:ea typeface="Open Sans Light"/>
                <a:cs typeface="Open Sans Light"/>
                <a:sym typeface="Open Sans Light"/>
              </a:rPr>
              <a:t> de version </a:t>
            </a:r>
            <a:r>
              <a:rPr lang="en" sz="1000" err="1">
                <a:solidFill>
                  <a:schemeClr val="lt1"/>
                </a:solidFill>
                <a:latin typeface="Open Sans Light"/>
                <a:ea typeface="Open Sans Light"/>
                <a:cs typeface="Open Sans Light"/>
                <a:sym typeface="Open Sans Light"/>
              </a:rPr>
              <a:t>comme</a:t>
            </a:r>
            <a:r>
              <a:rPr lang="en" sz="1000">
                <a:solidFill>
                  <a:schemeClr val="lt1"/>
                </a:solidFill>
                <a:latin typeface="Open Sans Light"/>
                <a:ea typeface="Open Sans Light"/>
                <a:cs typeface="Open Sans Light"/>
                <a:sym typeface="Open Sans Light"/>
              </a:rPr>
              <a:t> </a:t>
            </a:r>
            <a:r>
              <a:rPr lang="en" sz="1000" err="1">
                <a:solidFill>
                  <a:schemeClr val="lt1"/>
                </a:solidFill>
                <a:latin typeface="Open Sans Light"/>
                <a:ea typeface="Open Sans Light"/>
                <a:cs typeface="Open Sans Light"/>
                <a:sym typeface="Open Sans Light"/>
              </a:rPr>
              <a:t>gitea</a:t>
            </a:r>
            <a:r>
              <a:rPr lang="en" sz="1000">
                <a:solidFill>
                  <a:schemeClr val="lt1"/>
                </a:solidFill>
                <a:latin typeface="Open Sans Light"/>
                <a:ea typeface="Open Sans Light"/>
                <a:cs typeface="Open Sans Light"/>
                <a:sym typeface="Open Sans Light"/>
              </a:rPr>
              <a:t> pour un collaboration </a:t>
            </a:r>
            <a:r>
              <a:rPr lang="en" sz="1000" err="1">
                <a:solidFill>
                  <a:schemeClr val="lt1"/>
                </a:solidFill>
                <a:latin typeface="Open Sans Light"/>
                <a:ea typeface="Open Sans Light"/>
                <a:cs typeface="Open Sans Light"/>
                <a:sym typeface="Open Sans Light"/>
              </a:rPr>
              <a:t>efficace</a:t>
            </a:r>
            <a:r>
              <a:rPr lang="en" sz="1000">
                <a:solidFill>
                  <a:schemeClr val="lt1"/>
                </a:solidFill>
                <a:latin typeface="Open Sans Light"/>
                <a:ea typeface="Open Sans Light"/>
                <a:cs typeface="Open Sans Light"/>
                <a:sym typeface="Open Sans Light"/>
              </a:rPr>
              <a:t> entre les </a:t>
            </a:r>
            <a:r>
              <a:rPr lang="en" sz="1000" err="1">
                <a:solidFill>
                  <a:schemeClr val="lt1"/>
                </a:solidFill>
                <a:latin typeface="Open Sans Light"/>
                <a:ea typeface="Open Sans Light"/>
                <a:cs typeface="Open Sans Light"/>
                <a:sym typeface="Open Sans Light"/>
              </a:rPr>
              <a:t>développeurs</a:t>
            </a:r>
            <a:r>
              <a:rPr lang="en" sz="1000">
                <a:solidFill>
                  <a:schemeClr val="lt1"/>
                </a:solidFill>
                <a:latin typeface="Open Sans Light"/>
                <a:ea typeface="Open Sans Light"/>
                <a:cs typeface="Open Sans Light"/>
                <a:sym typeface="Open Sans Light"/>
              </a:rPr>
              <a:t> </a:t>
            </a:r>
            <a:endParaRPr lang="en" sz="1000">
              <a:solidFill>
                <a:schemeClr val="lt1"/>
              </a:solidFill>
              <a:latin typeface="Open Sans Light"/>
              <a:ea typeface="Open Sans Light"/>
              <a:cs typeface="Open Sans Light"/>
            </a:endParaRPr>
          </a:p>
        </p:txBody>
      </p:sp>
      <p:sp>
        <p:nvSpPr>
          <p:cNvPr id="366" name="Google Shape;366;p59"/>
          <p:cNvSpPr txBox="1"/>
          <p:nvPr/>
        </p:nvSpPr>
        <p:spPr>
          <a:xfrm>
            <a:off x="4229596" y="4346035"/>
            <a:ext cx="1881300" cy="837300"/>
          </a:xfrm>
          <a:prstGeom prst="rect">
            <a:avLst/>
          </a:prstGeom>
          <a:noFill/>
          <a:ln>
            <a:noFill/>
          </a:ln>
        </p:spPr>
        <p:txBody>
          <a:bodyPr spcFirstLastPara="1" wrap="square" lIns="91425" tIns="91425" rIns="91425" bIns="91425" anchor="t" anchorCtr="0">
            <a:noAutofit/>
          </a:bodyPr>
          <a:lstStyle/>
          <a:p>
            <a:pPr algn="r"/>
            <a:r>
              <a:rPr lang="en" sz="1000">
                <a:solidFill>
                  <a:schemeClr val="lt1"/>
                </a:solidFill>
                <a:latin typeface="Open Sans Light"/>
                <a:ea typeface="Open Sans Light"/>
                <a:cs typeface="Open Sans Light"/>
              </a:rPr>
              <a:t>Les tests </a:t>
            </a:r>
            <a:r>
              <a:rPr lang="en" sz="1000" err="1">
                <a:solidFill>
                  <a:schemeClr val="lt1"/>
                </a:solidFill>
                <a:latin typeface="Open Sans Light"/>
                <a:ea typeface="Open Sans Light"/>
                <a:cs typeface="Open Sans Light"/>
              </a:rPr>
              <a:t>automatisés</a:t>
            </a:r>
            <a:r>
              <a:rPr lang="en" sz="1000">
                <a:solidFill>
                  <a:schemeClr val="lt1"/>
                </a:solidFill>
                <a:latin typeface="Open Sans Light"/>
                <a:ea typeface="Open Sans Light"/>
                <a:cs typeface="Open Sans Light"/>
              </a:rPr>
              <a:t> </a:t>
            </a:r>
            <a:r>
              <a:rPr lang="en" sz="1000" err="1">
                <a:solidFill>
                  <a:schemeClr val="lt1"/>
                </a:solidFill>
                <a:latin typeface="Open Sans Light"/>
                <a:ea typeface="Open Sans Light"/>
                <a:cs typeface="Open Sans Light"/>
              </a:rPr>
              <a:t>vérifient</a:t>
            </a:r>
            <a:r>
              <a:rPr lang="en" sz="1000">
                <a:solidFill>
                  <a:schemeClr val="lt1"/>
                </a:solidFill>
                <a:latin typeface="Open Sans Light"/>
                <a:ea typeface="Open Sans Light"/>
                <a:cs typeface="Open Sans Light"/>
              </a:rPr>
              <a:t> la </a:t>
            </a:r>
            <a:r>
              <a:rPr lang="en" sz="1000" err="1">
                <a:solidFill>
                  <a:schemeClr val="lt1"/>
                </a:solidFill>
                <a:latin typeface="Open Sans Light"/>
                <a:ea typeface="Open Sans Light"/>
                <a:cs typeface="Open Sans Light"/>
              </a:rPr>
              <a:t>qualité</a:t>
            </a:r>
            <a:r>
              <a:rPr lang="en" sz="1000">
                <a:solidFill>
                  <a:schemeClr val="lt1"/>
                </a:solidFill>
                <a:latin typeface="Open Sans Light"/>
                <a:ea typeface="Open Sans Light"/>
                <a:cs typeface="Open Sans Light"/>
              </a:rPr>
              <a:t> du code et </a:t>
            </a:r>
            <a:r>
              <a:rPr lang="en" sz="1000" err="1">
                <a:solidFill>
                  <a:schemeClr val="lt1"/>
                </a:solidFill>
                <a:latin typeface="Open Sans Light"/>
                <a:ea typeface="Open Sans Light"/>
                <a:cs typeface="Open Sans Light"/>
              </a:rPr>
              <a:t>identifient</a:t>
            </a:r>
            <a:r>
              <a:rPr lang="en" sz="1000">
                <a:solidFill>
                  <a:schemeClr val="lt1"/>
                </a:solidFill>
                <a:latin typeface="Open Sans Light"/>
                <a:ea typeface="Open Sans Light"/>
                <a:cs typeface="Open Sans Light"/>
              </a:rPr>
              <a:t> les </a:t>
            </a:r>
            <a:r>
              <a:rPr lang="en" sz="1000" err="1">
                <a:solidFill>
                  <a:schemeClr val="lt1"/>
                </a:solidFill>
                <a:latin typeface="Open Sans Light"/>
                <a:ea typeface="Open Sans Light"/>
                <a:cs typeface="Open Sans Light"/>
              </a:rPr>
              <a:t>erreurs</a:t>
            </a:r>
            <a:r>
              <a:rPr lang="en" sz="1000">
                <a:solidFill>
                  <a:schemeClr val="lt1"/>
                </a:solidFill>
                <a:latin typeface="Open Sans Light"/>
                <a:ea typeface="Open Sans Light"/>
                <a:cs typeface="Open Sans Light"/>
              </a:rPr>
              <a:t> </a:t>
            </a:r>
            <a:r>
              <a:rPr lang="en" sz="1000" err="1">
                <a:solidFill>
                  <a:schemeClr val="lt1"/>
                </a:solidFill>
                <a:latin typeface="Open Sans Light"/>
                <a:ea typeface="Open Sans Light"/>
                <a:cs typeface="Open Sans Light"/>
              </a:rPr>
              <a:t>potentielles</a:t>
            </a:r>
            <a:r>
              <a:rPr lang="en" sz="1000">
                <a:solidFill>
                  <a:schemeClr val="lt1"/>
                </a:solidFill>
                <a:latin typeface="Open Sans Light"/>
                <a:ea typeface="Open Sans Light"/>
                <a:cs typeface="Open Sans Light"/>
              </a:rPr>
              <a:t>.</a:t>
            </a:r>
            <a:endParaRPr lang="fr-FR">
              <a:solidFill>
                <a:schemeClr val="lt1"/>
              </a:solidFill>
            </a:endParaRPr>
          </a:p>
        </p:txBody>
      </p:sp>
      <p:sp>
        <p:nvSpPr>
          <p:cNvPr id="367" name="Google Shape;367;p59"/>
          <p:cNvSpPr txBox="1"/>
          <p:nvPr/>
        </p:nvSpPr>
        <p:spPr>
          <a:xfrm>
            <a:off x="4229596" y="4064558"/>
            <a:ext cx="1881300" cy="390600"/>
          </a:xfrm>
          <a:prstGeom prst="rect">
            <a:avLst/>
          </a:prstGeom>
          <a:noFill/>
          <a:ln>
            <a:noFill/>
          </a:ln>
        </p:spPr>
        <p:txBody>
          <a:bodyPr spcFirstLastPara="1" wrap="square" lIns="91425" tIns="91425" rIns="91425" bIns="91425" anchor="b" anchorCtr="0">
            <a:noAutofit/>
          </a:bodyPr>
          <a:lstStyle/>
          <a:p>
            <a:pPr algn="r"/>
            <a:r>
              <a:rPr lang="en" sz="1600">
                <a:solidFill>
                  <a:schemeClr val="lt1"/>
                </a:solidFill>
                <a:latin typeface="DM Serif Display"/>
                <a:sym typeface="DM Serif Display"/>
              </a:rPr>
              <a:t>Tests </a:t>
            </a:r>
            <a:r>
              <a:rPr lang="en" sz="1600" err="1">
                <a:solidFill>
                  <a:schemeClr val="lt1"/>
                </a:solidFill>
                <a:latin typeface="DM Serif Display"/>
                <a:sym typeface="DM Serif Display"/>
              </a:rPr>
              <a:t>Automatisés</a:t>
            </a:r>
            <a:endParaRPr lang="en" sz="1600">
              <a:solidFill>
                <a:schemeClr val="lt1"/>
              </a:solidFill>
              <a:latin typeface="DM Serif Display"/>
            </a:endParaRPr>
          </a:p>
        </p:txBody>
      </p:sp>
      <p:sp>
        <p:nvSpPr>
          <p:cNvPr id="370" name="Google Shape;370;p59"/>
          <p:cNvSpPr txBox="1"/>
          <p:nvPr/>
        </p:nvSpPr>
        <p:spPr>
          <a:xfrm>
            <a:off x="2436406" y="2718424"/>
            <a:ext cx="1881300" cy="837300"/>
          </a:xfrm>
          <a:prstGeom prst="rect">
            <a:avLst/>
          </a:prstGeom>
          <a:noFill/>
          <a:ln>
            <a:noFill/>
          </a:ln>
        </p:spPr>
        <p:txBody>
          <a:bodyPr spcFirstLastPara="1" wrap="square" lIns="91425" tIns="91425" rIns="91425" bIns="91425" anchor="t" anchorCtr="0">
            <a:noAutofit/>
          </a:bodyPr>
          <a:lstStyle/>
          <a:p>
            <a:pPr algn="r"/>
            <a:r>
              <a:rPr lang="en" sz="1000" err="1">
                <a:solidFill>
                  <a:schemeClr val="lt1"/>
                </a:solidFill>
                <a:latin typeface="Open Sans Light"/>
                <a:ea typeface="Open Sans Light"/>
                <a:cs typeface="Open Sans Light"/>
              </a:rPr>
              <a:t>Automatiser</a:t>
            </a:r>
            <a:r>
              <a:rPr lang="en" sz="1000">
                <a:solidFill>
                  <a:schemeClr val="lt1"/>
                </a:solidFill>
                <a:latin typeface="Open Sans Light"/>
                <a:ea typeface="Open Sans Light"/>
                <a:cs typeface="Open Sans Light"/>
              </a:rPr>
              <a:t> la compilation et les tests à </a:t>
            </a:r>
            <a:r>
              <a:rPr lang="en" sz="1000" err="1">
                <a:solidFill>
                  <a:schemeClr val="lt1"/>
                </a:solidFill>
                <a:latin typeface="Open Sans Light"/>
                <a:ea typeface="Open Sans Light"/>
                <a:cs typeface="Open Sans Light"/>
              </a:rPr>
              <a:t>chaque</a:t>
            </a:r>
            <a:r>
              <a:rPr lang="en" sz="1000">
                <a:solidFill>
                  <a:schemeClr val="lt1"/>
                </a:solidFill>
                <a:latin typeface="Open Sans Light"/>
                <a:ea typeface="Open Sans Light"/>
                <a:cs typeface="Open Sans Light"/>
              </a:rPr>
              <a:t> modification du code source.</a:t>
            </a:r>
          </a:p>
        </p:txBody>
      </p:sp>
      <p:sp>
        <p:nvSpPr>
          <p:cNvPr id="371" name="Google Shape;371;p59"/>
          <p:cNvSpPr txBox="1"/>
          <p:nvPr/>
        </p:nvSpPr>
        <p:spPr>
          <a:xfrm>
            <a:off x="5633514" y="937766"/>
            <a:ext cx="1881300" cy="837300"/>
          </a:xfrm>
          <a:prstGeom prst="rect">
            <a:avLst/>
          </a:prstGeom>
          <a:noFill/>
          <a:ln>
            <a:noFill/>
          </a:ln>
        </p:spPr>
        <p:txBody>
          <a:bodyPr spcFirstLastPara="1" wrap="square" lIns="91425" tIns="91425" rIns="91425" bIns="91425" anchor="t" anchorCtr="0">
            <a:noAutofit/>
          </a:bodyPr>
          <a:lstStyle/>
          <a:p>
            <a:pPr algn="r"/>
            <a:r>
              <a:rPr lang="en" sz="1000" err="1">
                <a:solidFill>
                  <a:schemeClr val="lt1"/>
                </a:solidFill>
                <a:latin typeface="Open Sans Light"/>
                <a:ea typeface="Open Sans Light"/>
                <a:cs typeface="Open Sans Light"/>
                <a:sym typeface="Open Sans Light"/>
              </a:rPr>
              <a:t>Automatiser</a:t>
            </a:r>
            <a:r>
              <a:rPr lang="en" sz="1000">
                <a:solidFill>
                  <a:schemeClr val="lt1"/>
                </a:solidFill>
                <a:latin typeface="Open Sans Light"/>
                <a:ea typeface="Open Sans Light"/>
                <a:cs typeface="Open Sans Light"/>
                <a:sym typeface="Open Sans Light"/>
              </a:rPr>
              <a:t> le </a:t>
            </a:r>
            <a:r>
              <a:rPr lang="en" sz="1000" err="1">
                <a:solidFill>
                  <a:schemeClr val="lt1"/>
                </a:solidFill>
                <a:latin typeface="Open Sans Light"/>
                <a:ea typeface="Open Sans Light"/>
                <a:cs typeface="Open Sans Light"/>
                <a:sym typeface="Open Sans Light"/>
              </a:rPr>
              <a:t>déploiement</a:t>
            </a:r>
            <a:r>
              <a:rPr lang="en" sz="1000">
                <a:solidFill>
                  <a:schemeClr val="lt1"/>
                </a:solidFill>
                <a:latin typeface="Open Sans Light"/>
                <a:ea typeface="Open Sans Light"/>
                <a:cs typeface="Open Sans Light"/>
                <a:sym typeface="Open Sans Light"/>
              </a:rPr>
              <a:t> du code sur les </a:t>
            </a:r>
            <a:r>
              <a:rPr lang="en" sz="1000" err="1">
                <a:solidFill>
                  <a:schemeClr val="lt1"/>
                </a:solidFill>
                <a:latin typeface="Open Sans Light"/>
                <a:ea typeface="Open Sans Light"/>
                <a:cs typeface="Open Sans Light"/>
                <a:sym typeface="Open Sans Light"/>
              </a:rPr>
              <a:t>serveurs</a:t>
            </a:r>
            <a:r>
              <a:rPr lang="en" sz="1000">
                <a:solidFill>
                  <a:schemeClr val="lt1"/>
                </a:solidFill>
                <a:latin typeface="Open Sans Light"/>
                <a:ea typeface="Open Sans Light"/>
                <a:cs typeface="Open Sans Light"/>
                <a:sym typeface="Open Sans Light"/>
              </a:rPr>
              <a:t> de test, de </a:t>
            </a:r>
            <a:r>
              <a:rPr lang="en" sz="1000" err="1">
                <a:solidFill>
                  <a:schemeClr val="lt1"/>
                </a:solidFill>
                <a:latin typeface="Open Sans Light"/>
                <a:ea typeface="Open Sans Light"/>
                <a:cs typeface="Open Sans Light"/>
                <a:sym typeface="Open Sans Light"/>
              </a:rPr>
              <a:t>préproduction</a:t>
            </a:r>
            <a:r>
              <a:rPr lang="en" sz="1000">
                <a:solidFill>
                  <a:schemeClr val="lt1"/>
                </a:solidFill>
                <a:latin typeface="Open Sans Light"/>
                <a:ea typeface="Open Sans Light"/>
                <a:cs typeface="Open Sans Light"/>
                <a:sym typeface="Open Sans Light"/>
              </a:rPr>
              <a:t> et de production.</a:t>
            </a:r>
            <a:endParaRPr lang="fr-FR">
              <a:solidFill>
                <a:schemeClr val="lt1"/>
              </a:solidFill>
            </a:endParaRPr>
          </a:p>
        </p:txBody>
      </p:sp>
      <p:grpSp>
        <p:nvGrpSpPr>
          <p:cNvPr id="372" name="Google Shape;372;p59"/>
          <p:cNvGrpSpPr/>
          <p:nvPr/>
        </p:nvGrpSpPr>
        <p:grpSpPr>
          <a:xfrm>
            <a:off x="6180987" y="2602544"/>
            <a:ext cx="992925" cy="3113100"/>
            <a:chOff x="5005638" y="2106525"/>
            <a:chExt cx="992925" cy="3113100"/>
          </a:xfrm>
        </p:grpSpPr>
        <p:sp>
          <p:nvSpPr>
            <p:cNvPr id="373" name="Google Shape;373;p59"/>
            <p:cNvSpPr/>
            <p:nvPr/>
          </p:nvSpPr>
          <p:spPr>
            <a:xfrm>
              <a:off x="5190088" y="2106525"/>
              <a:ext cx="667500" cy="31131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59"/>
            <p:cNvSpPr/>
            <p:nvPr/>
          </p:nvSpPr>
          <p:spPr>
            <a:xfrm>
              <a:off x="5617563" y="2200025"/>
              <a:ext cx="381000" cy="390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59"/>
            <p:cNvSpPr/>
            <p:nvPr/>
          </p:nvSpPr>
          <p:spPr>
            <a:xfrm>
              <a:off x="5005638" y="3581150"/>
              <a:ext cx="381000" cy="390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6" name="Google Shape;376;p59"/>
          <p:cNvGrpSpPr/>
          <p:nvPr/>
        </p:nvGrpSpPr>
        <p:grpSpPr>
          <a:xfrm>
            <a:off x="6268874" y="4174257"/>
            <a:ext cx="205225" cy="196425"/>
            <a:chOff x="5093525" y="3678238"/>
            <a:chExt cx="205225" cy="196425"/>
          </a:xfrm>
        </p:grpSpPr>
        <p:sp>
          <p:nvSpPr>
            <p:cNvPr id="377" name="Google Shape;377;p59"/>
            <p:cNvSpPr/>
            <p:nvPr/>
          </p:nvSpPr>
          <p:spPr>
            <a:xfrm>
              <a:off x="5093525" y="3699663"/>
              <a:ext cx="181775" cy="175000"/>
            </a:xfrm>
            <a:custGeom>
              <a:avLst/>
              <a:gdLst/>
              <a:ahLst/>
              <a:cxnLst/>
              <a:rect l="l" t="t" r="r" b="b"/>
              <a:pathLst>
                <a:path w="7271" h="7000" extrusionOk="0">
                  <a:moveTo>
                    <a:pt x="6212" y="1"/>
                  </a:moveTo>
                  <a:cubicBezTo>
                    <a:pt x="5963" y="1"/>
                    <a:pt x="5713" y="97"/>
                    <a:pt x="5525" y="290"/>
                  </a:cubicBezTo>
                  <a:lnTo>
                    <a:pt x="4860" y="955"/>
                  </a:lnTo>
                  <a:cubicBezTo>
                    <a:pt x="4811" y="1003"/>
                    <a:pt x="4810" y="1083"/>
                    <a:pt x="4860" y="1133"/>
                  </a:cubicBezTo>
                  <a:cubicBezTo>
                    <a:pt x="4884" y="1157"/>
                    <a:pt x="4916" y="1169"/>
                    <a:pt x="4949" y="1169"/>
                  </a:cubicBezTo>
                  <a:cubicBezTo>
                    <a:pt x="4981" y="1169"/>
                    <a:pt x="5013" y="1157"/>
                    <a:pt x="5037" y="1133"/>
                  </a:cubicBezTo>
                  <a:lnTo>
                    <a:pt x="5702" y="468"/>
                  </a:lnTo>
                  <a:cubicBezTo>
                    <a:pt x="5841" y="333"/>
                    <a:pt x="6019" y="267"/>
                    <a:pt x="6198" y="267"/>
                  </a:cubicBezTo>
                  <a:cubicBezTo>
                    <a:pt x="6380" y="267"/>
                    <a:pt x="6561" y="336"/>
                    <a:pt x="6700" y="474"/>
                  </a:cubicBezTo>
                  <a:cubicBezTo>
                    <a:pt x="6973" y="749"/>
                    <a:pt x="6977" y="1193"/>
                    <a:pt x="6707" y="1472"/>
                  </a:cubicBezTo>
                  <a:lnTo>
                    <a:pt x="5793" y="2385"/>
                  </a:lnTo>
                  <a:cubicBezTo>
                    <a:pt x="5560" y="1819"/>
                    <a:pt x="5060" y="1407"/>
                    <a:pt x="4461" y="1286"/>
                  </a:cubicBezTo>
                  <a:cubicBezTo>
                    <a:pt x="4342" y="1262"/>
                    <a:pt x="4222" y="1251"/>
                    <a:pt x="4102" y="1251"/>
                  </a:cubicBezTo>
                  <a:cubicBezTo>
                    <a:pt x="3623" y="1251"/>
                    <a:pt x="3156" y="1439"/>
                    <a:pt x="2810" y="1785"/>
                  </a:cubicBezTo>
                  <a:lnTo>
                    <a:pt x="704" y="3891"/>
                  </a:lnTo>
                  <a:cubicBezTo>
                    <a:pt x="0" y="4607"/>
                    <a:pt x="6" y="5755"/>
                    <a:pt x="715" y="6465"/>
                  </a:cubicBezTo>
                  <a:cubicBezTo>
                    <a:pt x="1072" y="6821"/>
                    <a:pt x="1539" y="7000"/>
                    <a:pt x="2007" y="7000"/>
                  </a:cubicBezTo>
                  <a:cubicBezTo>
                    <a:pt x="2469" y="7000"/>
                    <a:pt x="2932" y="6825"/>
                    <a:pt x="3287" y="6475"/>
                  </a:cubicBezTo>
                  <a:lnTo>
                    <a:pt x="4406" y="5357"/>
                  </a:lnTo>
                  <a:cubicBezTo>
                    <a:pt x="4456" y="5307"/>
                    <a:pt x="4456" y="5228"/>
                    <a:pt x="4406" y="5179"/>
                  </a:cubicBezTo>
                  <a:cubicBezTo>
                    <a:pt x="4382" y="5154"/>
                    <a:pt x="4350" y="5142"/>
                    <a:pt x="4318" y="5142"/>
                  </a:cubicBezTo>
                  <a:cubicBezTo>
                    <a:pt x="4286" y="5142"/>
                    <a:pt x="4253" y="5154"/>
                    <a:pt x="4228" y="5179"/>
                  </a:cubicBezTo>
                  <a:lnTo>
                    <a:pt x="4230" y="5179"/>
                  </a:lnTo>
                  <a:lnTo>
                    <a:pt x="3111" y="6298"/>
                  </a:lnTo>
                  <a:cubicBezTo>
                    <a:pt x="2803" y="6605"/>
                    <a:pt x="2399" y="6759"/>
                    <a:pt x="1996" y="6759"/>
                  </a:cubicBezTo>
                  <a:cubicBezTo>
                    <a:pt x="1593" y="6759"/>
                    <a:pt x="1190" y="6605"/>
                    <a:pt x="882" y="6298"/>
                  </a:cubicBezTo>
                  <a:cubicBezTo>
                    <a:pt x="267" y="5681"/>
                    <a:pt x="267" y="4684"/>
                    <a:pt x="882" y="4069"/>
                  </a:cubicBezTo>
                  <a:lnTo>
                    <a:pt x="2987" y="1963"/>
                  </a:lnTo>
                  <a:cubicBezTo>
                    <a:pt x="3286" y="1664"/>
                    <a:pt x="3688" y="1502"/>
                    <a:pt x="4100" y="1502"/>
                  </a:cubicBezTo>
                  <a:cubicBezTo>
                    <a:pt x="4221" y="1502"/>
                    <a:pt x="4343" y="1516"/>
                    <a:pt x="4464" y="1545"/>
                  </a:cubicBezTo>
                  <a:cubicBezTo>
                    <a:pt x="4996" y="1670"/>
                    <a:pt x="5425" y="2061"/>
                    <a:pt x="5597" y="2581"/>
                  </a:cubicBezTo>
                  <a:lnTo>
                    <a:pt x="4601" y="3577"/>
                  </a:lnTo>
                  <a:cubicBezTo>
                    <a:pt x="4460" y="3718"/>
                    <a:pt x="4279" y="3785"/>
                    <a:pt x="4101" y="3785"/>
                  </a:cubicBezTo>
                  <a:cubicBezTo>
                    <a:pt x="3826" y="3785"/>
                    <a:pt x="3557" y="3627"/>
                    <a:pt x="3441" y="3342"/>
                  </a:cubicBezTo>
                  <a:cubicBezTo>
                    <a:pt x="3422" y="3292"/>
                    <a:pt x="3374" y="3261"/>
                    <a:pt x="3323" y="3261"/>
                  </a:cubicBezTo>
                  <a:cubicBezTo>
                    <a:pt x="3308" y="3261"/>
                    <a:pt x="3292" y="3264"/>
                    <a:pt x="3277" y="3270"/>
                  </a:cubicBezTo>
                  <a:cubicBezTo>
                    <a:pt x="3212" y="3297"/>
                    <a:pt x="3181" y="3371"/>
                    <a:pt x="3208" y="3436"/>
                  </a:cubicBezTo>
                  <a:cubicBezTo>
                    <a:pt x="3366" y="3823"/>
                    <a:pt x="3730" y="4036"/>
                    <a:pt x="4102" y="4036"/>
                  </a:cubicBezTo>
                  <a:cubicBezTo>
                    <a:pt x="4343" y="4036"/>
                    <a:pt x="4587" y="3946"/>
                    <a:pt x="4779" y="3755"/>
                  </a:cubicBezTo>
                  <a:lnTo>
                    <a:pt x="6884" y="1648"/>
                  </a:lnTo>
                  <a:cubicBezTo>
                    <a:pt x="7267" y="1275"/>
                    <a:pt x="7271" y="660"/>
                    <a:pt x="6892" y="282"/>
                  </a:cubicBezTo>
                  <a:cubicBezTo>
                    <a:pt x="6704" y="94"/>
                    <a:pt x="6458" y="1"/>
                    <a:pt x="62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59"/>
            <p:cNvSpPr/>
            <p:nvPr/>
          </p:nvSpPr>
          <p:spPr>
            <a:xfrm>
              <a:off x="5117100" y="3678238"/>
              <a:ext cx="181650" cy="174975"/>
            </a:xfrm>
            <a:custGeom>
              <a:avLst/>
              <a:gdLst/>
              <a:ahLst/>
              <a:cxnLst/>
              <a:rect l="l" t="t" r="r" b="b"/>
              <a:pathLst>
                <a:path w="7266" h="6999" extrusionOk="0">
                  <a:moveTo>
                    <a:pt x="5262" y="0"/>
                  </a:moveTo>
                  <a:cubicBezTo>
                    <a:pt x="4794" y="0"/>
                    <a:pt x="4327" y="178"/>
                    <a:pt x="3969" y="534"/>
                  </a:cubicBezTo>
                  <a:lnTo>
                    <a:pt x="2851" y="1654"/>
                  </a:lnTo>
                  <a:cubicBezTo>
                    <a:pt x="2801" y="1703"/>
                    <a:pt x="2801" y="1782"/>
                    <a:pt x="2849" y="1832"/>
                  </a:cubicBezTo>
                  <a:cubicBezTo>
                    <a:pt x="2874" y="1856"/>
                    <a:pt x="2906" y="1868"/>
                    <a:pt x="2939" y="1868"/>
                  </a:cubicBezTo>
                  <a:cubicBezTo>
                    <a:pt x="2971" y="1868"/>
                    <a:pt x="3003" y="1856"/>
                    <a:pt x="3027" y="1832"/>
                  </a:cubicBezTo>
                  <a:lnTo>
                    <a:pt x="4147" y="712"/>
                  </a:lnTo>
                  <a:cubicBezTo>
                    <a:pt x="4454" y="407"/>
                    <a:pt x="4856" y="255"/>
                    <a:pt x="5257" y="255"/>
                  </a:cubicBezTo>
                  <a:cubicBezTo>
                    <a:pt x="5660" y="255"/>
                    <a:pt x="6064" y="409"/>
                    <a:pt x="6371" y="716"/>
                  </a:cubicBezTo>
                  <a:cubicBezTo>
                    <a:pt x="6985" y="1330"/>
                    <a:pt x="6987" y="2325"/>
                    <a:pt x="6376" y="2941"/>
                  </a:cubicBezTo>
                  <a:lnTo>
                    <a:pt x="4271" y="5047"/>
                  </a:lnTo>
                  <a:cubicBezTo>
                    <a:pt x="3972" y="5346"/>
                    <a:pt x="3570" y="5508"/>
                    <a:pt x="3157" y="5508"/>
                  </a:cubicBezTo>
                  <a:cubicBezTo>
                    <a:pt x="3036" y="5508"/>
                    <a:pt x="2914" y="5494"/>
                    <a:pt x="2794" y="5465"/>
                  </a:cubicBezTo>
                  <a:cubicBezTo>
                    <a:pt x="2262" y="5340"/>
                    <a:pt x="1833" y="4947"/>
                    <a:pt x="1661" y="4429"/>
                  </a:cubicBezTo>
                  <a:lnTo>
                    <a:pt x="2657" y="3433"/>
                  </a:lnTo>
                  <a:cubicBezTo>
                    <a:pt x="2798" y="3292"/>
                    <a:pt x="2979" y="3225"/>
                    <a:pt x="3157" y="3225"/>
                  </a:cubicBezTo>
                  <a:cubicBezTo>
                    <a:pt x="3432" y="3225"/>
                    <a:pt x="3701" y="3383"/>
                    <a:pt x="3817" y="3668"/>
                  </a:cubicBezTo>
                  <a:cubicBezTo>
                    <a:pt x="3837" y="3716"/>
                    <a:pt x="3883" y="3746"/>
                    <a:pt x="3933" y="3746"/>
                  </a:cubicBezTo>
                  <a:cubicBezTo>
                    <a:pt x="3948" y="3746"/>
                    <a:pt x="3964" y="3743"/>
                    <a:pt x="3980" y="3737"/>
                  </a:cubicBezTo>
                  <a:cubicBezTo>
                    <a:pt x="4045" y="3711"/>
                    <a:pt x="4076" y="3637"/>
                    <a:pt x="4049" y="3574"/>
                  </a:cubicBezTo>
                  <a:cubicBezTo>
                    <a:pt x="3892" y="3188"/>
                    <a:pt x="3528" y="2975"/>
                    <a:pt x="3156" y="2975"/>
                  </a:cubicBezTo>
                  <a:cubicBezTo>
                    <a:pt x="2915" y="2975"/>
                    <a:pt x="2671" y="3065"/>
                    <a:pt x="2479" y="3256"/>
                  </a:cubicBezTo>
                  <a:lnTo>
                    <a:pt x="1453" y="4282"/>
                  </a:lnTo>
                  <a:cubicBezTo>
                    <a:pt x="1434" y="4293"/>
                    <a:pt x="1420" y="4308"/>
                    <a:pt x="1409" y="4326"/>
                  </a:cubicBezTo>
                  <a:lnTo>
                    <a:pt x="374" y="5362"/>
                  </a:lnTo>
                  <a:cubicBezTo>
                    <a:pt x="1" y="5737"/>
                    <a:pt x="2" y="6343"/>
                    <a:pt x="376" y="6717"/>
                  </a:cubicBezTo>
                  <a:cubicBezTo>
                    <a:pt x="564" y="6905"/>
                    <a:pt x="810" y="6999"/>
                    <a:pt x="1056" y="6999"/>
                  </a:cubicBezTo>
                  <a:cubicBezTo>
                    <a:pt x="1301" y="6999"/>
                    <a:pt x="1545" y="6906"/>
                    <a:pt x="1733" y="6720"/>
                  </a:cubicBezTo>
                  <a:lnTo>
                    <a:pt x="2397" y="6056"/>
                  </a:lnTo>
                  <a:cubicBezTo>
                    <a:pt x="2445" y="6008"/>
                    <a:pt x="2445" y="5928"/>
                    <a:pt x="2397" y="5879"/>
                  </a:cubicBezTo>
                  <a:cubicBezTo>
                    <a:pt x="2372" y="5854"/>
                    <a:pt x="2340" y="5842"/>
                    <a:pt x="2308" y="5842"/>
                  </a:cubicBezTo>
                  <a:cubicBezTo>
                    <a:pt x="2275" y="5842"/>
                    <a:pt x="2244" y="5854"/>
                    <a:pt x="2219" y="5879"/>
                  </a:cubicBezTo>
                  <a:lnTo>
                    <a:pt x="1556" y="6542"/>
                  </a:lnTo>
                  <a:cubicBezTo>
                    <a:pt x="1417" y="6681"/>
                    <a:pt x="1235" y="6750"/>
                    <a:pt x="1054" y="6750"/>
                  </a:cubicBezTo>
                  <a:cubicBezTo>
                    <a:pt x="872" y="6750"/>
                    <a:pt x="690" y="6681"/>
                    <a:pt x="551" y="6542"/>
                  </a:cubicBezTo>
                  <a:cubicBezTo>
                    <a:pt x="274" y="6266"/>
                    <a:pt x="274" y="5817"/>
                    <a:pt x="551" y="5539"/>
                  </a:cubicBezTo>
                  <a:lnTo>
                    <a:pt x="1465" y="4625"/>
                  </a:lnTo>
                  <a:cubicBezTo>
                    <a:pt x="1697" y="5191"/>
                    <a:pt x="2196" y="5604"/>
                    <a:pt x="2795" y="5724"/>
                  </a:cubicBezTo>
                  <a:cubicBezTo>
                    <a:pt x="2915" y="5748"/>
                    <a:pt x="3035" y="5759"/>
                    <a:pt x="3155" y="5759"/>
                  </a:cubicBezTo>
                  <a:cubicBezTo>
                    <a:pt x="3635" y="5759"/>
                    <a:pt x="4101" y="5570"/>
                    <a:pt x="4448" y="5224"/>
                  </a:cubicBezTo>
                  <a:lnTo>
                    <a:pt x="6554" y="3119"/>
                  </a:lnTo>
                  <a:cubicBezTo>
                    <a:pt x="7266" y="2406"/>
                    <a:pt x="7266" y="1249"/>
                    <a:pt x="6554" y="536"/>
                  </a:cubicBezTo>
                  <a:lnTo>
                    <a:pt x="6554" y="534"/>
                  </a:lnTo>
                  <a:cubicBezTo>
                    <a:pt x="6196" y="178"/>
                    <a:pt x="5729" y="0"/>
                    <a:pt x="52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9" name="Google Shape;379;p59"/>
          <p:cNvSpPr/>
          <p:nvPr/>
        </p:nvSpPr>
        <p:spPr>
          <a:xfrm>
            <a:off x="6881212" y="2796057"/>
            <a:ext cx="204400" cy="190575"/>
          </a:xfrm>
          <a:custGeom>
            <a:avLst/>
            <a:gdLst/>
            <a:ahLst/>
            <a:cxnLst/>
            <a:rect l="l" t="t" r="r" b="b"/>
            <a:pathLst>
              <a:path w="8176" h="7623" extrusionOk="0">
                <a:moveTo>
                  <a:pt x="239" y="3895"/>
                </a:moveTo>
                <a:cubicBezTo>
                  <a:pt x="406" y="4059"/>
                  <a:pt x="655" y="4209"/>
                  <a:pt x="980" y="4333"/>
                </a:cubicBezTo>
                <a:cubicBezTo>
                  <a:pt x="1575" y="4559"/>
                  <a:pt x="2363" y="4684"/>
                  <a:pt x="3201" y="4684"/>
                </a:cubicBezTo>
                <a:cubicBezTo>
                  <a:pt x="3268" y="4684"/>
                  <a:pt x="3335" y="4684"/>
                  <a:pt x="3403" y="4681"/>
                </a:cubicBezTo>
                <a:cubicBezTo>
                  <a:pt x="3417" y="4696"/>
                  <a:pt x="3434" y="4710"/>
                  <a:pt x="3452" y="4720"/>
                </a:cubicBezTo>
                <a:lnTo>
                  <a:pt x="3782" y="4910"/>
                </a:lnTo>
                <a:cubicBezTo>
                  <a:pt x="3758" y="5091"/>
                  <a:pt x="3758" y="5272"/>
                  <a:pt x="3782" y="5451"/>
                </a:cubicBezTo>
                <a:lnTo>
                  <a:pt x="3452" y="5643"/>
                </a:lnTo>
                <a:cubicBezTo>
                  <a:pt x="3345" y="5704"/>
                  <a:pt x="3307" y="5843"/>
                  <a:pt x="3370" y="5951"/>
                </a:cubicBezTo>
                <a:lnTo>
                  <a:pt x="3549" y="6260"/>
                </a:lnTo>
                <a:cubicBezTo>
                  <a:pt x="3435" y="6267"/>
                  <a:pt x="3319" y="6270"/>
                  <a:pt x="3202" y="6270"/>
                </a:cubicBezTo>
                <a:cubicBezTo>
                  <a:pt x="2393" y="6270"/>
                  <a:pt x="1634" y="6150"/>
                  <a:pt x="1066" y="5933"/>
                </a:cubicBezTo>
                <a:cubicBezTo>
                  <a:pt x="541" y="5733"/>
                  <a:pt x="239" y="5472"/>
                  <a:pt x="239" y="5214"/>
                </a:cubicBezTo>
                <a:lnTo>
                  <a:pt x="239" y="3895"/>
                </a:lnTo>
                <a:close/>
                <a:moveTo>
                  <a:pt x="3201" y="1"/>
                </a:moveTo>
                <a:cubicBezTo>
                  <a:pt x="2363" y="1"/>
                  <a:pt x="1575" y="126"/>
                  <a:pt x="980" y="354"/>
                </a:cubicBezTo>
                <a:cubicBezTo>
                  <a:pt x="348" y="593"/>
                  <a:pt x="1" y="928"/>
                  <a:pt x="1" y="1296"/>
                </a:cubicBezTo>
                <a:lnTo>
                  <a:pt x="1" y="5216"/>
                </a:lnTo>
                <a:cubicBezTo>
                  <a:pt x="1" y="5582"/>
                  <a:pt x="348" y="5917"/>
                  <a:pt x="980" y="6158"/>
                </a:cubicBezTo>
                <a:cubicBezTo>
                  <a:pt x="1576" y="6386"/>
                  <a:pt x="2365" y="6509"/>
                  <a:pt x="3201" y="6509"/>
                </a:cubicBezTo>
                <a:cubicBezTo>
                  <a:pt x="3364" y="6509"/>
                  <a:pt x="3525" y="6505"/>
                  <a:pt x="3684" y="6496"/>
                </a:cubicBezTo>
                <a:lnTo>
                  <a:pt x="3890" y="6853"/>
                </a:lnTo>
                <a:cubicBezTo>
                  <a:pt x="3931" y="6925"/>
                  <a:pt x="4007" y="6966"/>
                  <a:pt x="4085" y="6966"/>
                </a:cubicBezTo>
                <a:cubicBezTo>
                  <a:pt x="4124" y="6966"/>
                  <a:pt x="4163" y="6956"/>
                  <a:pt x="4198" y="6935"/>
                </a:cubicBezTo>
                <a:lnTo>
                  <a:pt x="4528" y="6745"/>
                </a:lnTo>
                <a:cubicBezTo>
                  <a:pt x="4671" y="6857"/>
                  <a:pt x="4830" y="6947"/>
                  <a:pt x="4996" y="7016"/>
                </a:cubicBezTo>
                <a:lnTo>
                  <a:pt x="4996" y="7397"/>
                </a:lnTo>
                <a:cubicBezTo>
                  <a:pt x="4996" y="7520"/>
                  <a:pt x="5097" y="7621"/>
                  <a:pt x="5223" y="7623"/>
                </a:cubicBezTo>
                <a:lnTo>
                  <a:pt x="6262" y="7623"/>
                </a:lnTo>
                <a:cubicBezTo>
                  <a:pt x="6386" y="7623"/>
                  <a:pt x="6487" y="7522"/>
                  <a:pt x="6487" y="7397"/>
                </a:cubicBezTo>
                <a:lnTo>
                  <a:pt x="6487" y="7016"/>
                </a:lnTo>
                <a:cubicBezTo>
                  <a:pt x="6655" y="6947"/>
                  <a:pt x="6812" y="6857"/>
                  <a:pt x="6955" y="6745"/>
                </a:cubicBezTo>
                <a:lnTo>
                  <a:pt x="7286" y="6935"/>
                </a:lnTo>
                <a:cubicBezTo>
                  <a:pt x="7322" y="6956"/>
                  <a:pt x="7361" y="6966"/>
                  <a:pt x="7399" y="6966"/>
                </a:cubicBezTo>
                <a:cubicBezTo>
                  <a:pt x="7476" y="6966"/>
                  <a:pt x="7552" y="6925"/>
                  <a:pt x="7594" y="6853"/>
                </a:cubicBezTo>
                <a:lnTo>
                  <a:pt x="8114" y="5953"/>
                </a:lnTo>
                <a:cubicBezTo>
                  <a:pt x="8144" y="5901"/>
                  <a:pt x="8153" y="5839"/>
                  <a:pt x="8137" y="5780"/>
                </a:cubicBezTo>
                <a:cubicBezTo>
                  <a:pt x="8122" y="5722"/>
                  <a:pt x="8083" y="5673"/>
                  <a:pt x="8032" y="5643"/>
                </a:cubicBezTo>
                <a:lnTo>
                  <a:pt x="7702" y="5453"/>
                </a:lnTo>
                <a:cubicBezTo>
                  <a:pt x="7726" y="5272"/>
                  <a:pt x="7726" y="5091"/>
                  <a:pt x="7702" y="4912"/>
                </a:cubicBezTo>
                <a:lnTo>
                  <a:pt x="8032" y="4720"/>
                </a:lnTo>
                <a:cubicBezTo>
                  <a:pt x="8140" y="4658"/>
                  <a:pt x="8176" y="4521"/>
                  <a:pt x="8114" y="4412"/>
                </a:cubicBezTo>
                <a:lnTo>
                  <a:pt x="7954" y="4135"/>
                </a:lnTo>
                <a:cubicBezTo>
                  <a:pt x="7931" y="4097"/>
                  <a:pt x="7891" y="4075"/>
                  <a:pt x="7850" y="4075"/>
                </a:cubicBezTo>
                <a:cubicBezTo>
                  <a:pt x="7830" y="4075"/>
                  <a:pt x="7810" y="4081"/>
                  <a:pt x="7791" y="4092"/>
                </a:cubicBezTo>
                <a:cubicBezTo>
                  <a:pt x="7734" y="4124"/>
                  <a:pt x="7714" y="4197"/>
                  <a:pt x="7747" y="4253"/>
                </a:cubicBezTo>
                <a:lnTo>
                  <a:pt x="7901" y="4521"/>
                </a:lnTo>
                <a:lnTo>
                  <a:pt x="7511" y="4746"/>
                </a:lnTo>
                <a:cubicBezTo>
                  <a:pt x="7468" y="4772"/>
                  <a:pt x="7445" y="4821"/>
                  <a:pt x="7453" y="4870"/>
                </a:cubicBezTo>
                <a:cubicBezTo>
                  <a:pt x="7491" y="5076"/>
                  <a:pt x="7491" y="5287"/>
                  <a:pt x="7453" y="5493"/>
                </a:cubicBezTo>
                <a:cubicBezTo>
                  <a:pt x="7445" y="5543"/>
                  <a:pt x="7468" y="5593"/>
                  <a:pt x="7511" y="5617"/>
                </a:cubicBezTo>
                <a:lnTo>
                  <a:pt x="7901" y="5843"/>
                </a:lnTo>
                <a:lnTo>
                  <a:pt x="7395" y="6719"/>
                </a:lnTo>
                <a:lnTo>
                  <a:pt x="7005" y="6495"/>
                </a:lnTo>
                <a:cubicBezTo>
                  <a:pt x="6986" y="6484"/>
                  <a:pt x="6965" y="6478"/>
                  <a:pt x="6945" y="6478"/>
                </a:cubicBezTo>
                <a:cubicBezTo>
                  <a:pt x="6917" y="6478"/>
                  <a:pt x="6890" y="6488"/>
                  <a:pt x="6868" y="6507"/>
                </a:cubicBezTo>
                <a:cubicBezTo>
                  <a:pt x="6709" y="6643"/>
                  <a:pt x="6526" y="6748"/>
                  <a:pt x="6329" y="6819"/>
                </a:cubicBezTo>
                <a:cubicBezTo>
                  <a:pt x="6282" y="6835"/>
                  <a:pt x="6250" y="6881"/>
                  <a:pt x="6250" y="6931"/>
                </a:cubicBezTo>
                <a:lnTo>
                  <a:pt x="6250" y="7382"/>
                </a:lnTo>
                <a:lnTo>
                  <a:pt x="5236" y="7382"/>
                </a:lnTo>
                <a:lnTo>
                  <a:pt x="5236" y="6931"/>
                </a:lnTo>
                <a:cubicBezTo>
                  <a:pt x="5236" y="6881"/>
                  <a:pt x="5205" y="6837"/>
                  <a:pt x="5158" y="6819"/>
                </a:cubicBezTo>
                <a:cubicBezTo>
                  <a:pt x="4961" y="6749"/>
                  <a:pt x="4778" y="6643"/>
                  <a:pt x="4620" y="6507"/>
                </a:cubicBezTo>
                <a:cubicBezTo>
                  <a:pt x="4597" y="6488"/>
                  <a:pt x="4570" y="6479"/>
                  <a:pt x="4542" y="6479"/>
                </a:cubicBezTo>
                <a:cubicBezTo>
                  <a:pt x="4521" y="6479"/>
                  <a:pt x="4501" y="6484"/>
                  <a:pt x="4482" y="6495"/>
                </a:cubicBezTo>
                <a:lnTo>
                  <a:pt x="4092" y="6721"/>
                </a:lnTo>
                <a:lnTo>
                  <a:pt x="3586" y="5843"/>
                </a:lnTo>
                <a:lnTo>
                  <a:pt x="3975" y="5618"/>
                </a:lnTo>
                <a:cubicBezTo>
                  <a:pt x="4019" y="5593"/>
                  <a:pt x="4042" y="5543"/>
                  <a:pt x="4033" y="5493"/>
                </a:cubicBezTo>
                <a:cubicBezTo>
                  <a:pt x="3996" y="5287"/>
                  <a:pt x="3996" y="5076"/>
                  <a:pt x="4033" y="4871"/>
                </a:cubicBezTo>
                <a:cubicBezTo>
                  <a:pt x="4042" y="4821"/>
                  <a:pt x="4019" y="4772"/>
                  <a:pt x="3975" y="4746"/>
                </a:cubicBezTo>
                <a:lnTo>
                  <a:pt x="3586" y="4521"/>
                </a:lnTo>
                <a:lnTo>
                  <a:pt x="4092" y="3643"/>
                </a:lnTo>
                <a:lnTo>
                  <a:pt x="4482" y="3868"/>
                </a:lnTo>
                <a:cubicBezTo>
                  <a:pt x="4501" y="3879"/>
                  <a:pt x="4521" y="3884"/>
                  <a:pt x="4541" y="3884"/>
                </a:cubicBezTo>
                <a:cubicBezTo>
                  <a:pt x="4569" y="3884"/>
                  <a:pt x="4597" y="3875"/>
                  <a:pt x="4620" y="3856"/>
                </a:cubicBezTo>
                <a:cubicBezTo>
                  <a:pt x="4778" y="3720"/>
                  <a:pt x="4961" y="3615"/>
                  <a:pt x="5158" y="3545"/>
                </a:cubicBezTo>
                <a:cubicBezTo>
                  <a:pt x="5205" y="3528"/>
                  <a:pt x="5237" y="3483"/>
                  <a:pt x="5236" y="3432"/>
                </a:cubicBezTo>
                <a:lnTo>
                  <a:pt x="5236" y="2983"/>
                </a:lnTo>
                <a:lnTo>
                  <a:pt x="6250" y="2983"/>
                </a:lnTo>
                <a:lnTo>
                  <a:pt x="6250" y="3432"/>
                </a:lnTo>
                <a:cubicBezTo>
                  <a:pt x="6250" y="3483"/>
                  <a:pt x="6282" y="3528"/>
                  <a:pt x="6329" y="3545"/>
                </a:cubicBezTo>
                <a:cubicBezTo>
                  <a:pt x="6526" y="3615"/>
                  <a:pt x="6709" y="3720"/>
                  <a:pt x="6868" y="3856"/>
                </a:cubicBezTo>
                <a:cubicBezTo>
                  <a:pt x="6890" y="3875"/>
                  <a:pt x="6917" y="3884"/>
                  <a:pt x="6945" y="3884"/>
                </a:cubicBezTo>
                <a:cubicBezTo>
                  <a:pt x="6965" y="3884"/>
                  <a:pt x="6986" y="3879"/>
                  <a:pt x="7005" y="3868"/>
                </a:cubicBezTo>
                <a:lnTo>
                  <a:pt x="7395" y="3643"/>
                </a:lnTo>
                <a:lnTo>
                  <a:pt x="7496" y="3817"/>
                </a:lnTo>
                <a:cubicBezTo>
                  <a:pt x="7518" y="3855"/>
                  <a:pt x="7558" y="3877"/>
                  <a:pt x="7598" y="3877"/>
                </a:cubicBezTo>
                <a:cubicBezTo>
                  <a:pt x="7619" y="3877"/>
                  <a:pt x="7639" y="3871"/>
                  <a:pt x="7658" y="3860"/>
                </a:cubicBezTo>
                <a:cubicBezTo>
                  <a:pt x="7716" y="3828"/>
                  <a:pt x="7734" y="3755"/>
                  <a:pt x="7702" y="3699"/>
                </a:cubicBezTo>
                <a:lnTo>
                  <a:pt x="7596" y="3513"/>
                </a:lnTo>
                <a:cubicBezTo>
                  <a:pt x="7553" y="3441"/>
                  <a:pt x="7478" y="3401"/>
                  <a:pt x="7400" y="3401"/>
                </a:cubicBezTo>
                <a:cubicBezTo>
                  <a:pt x="7362" y="3401"/>
                  <a:pt x="7323" y="3410"/>
                  <a:pt x="7288" y="3431"/>
                </a:cubicBezTo>
                <a:lnTo>
                  <a:pt x="6956" y="3622"/>
                </a:lnTo>
                <a:cubicBezTo>
                  <a:pt x="6814" y="3510"/>
                  <a:pt x="6656" y="3419"/>
                  <a:pt x="6489" y="3350"/>
                </a:cubicBezTo>
                <a:lnTo>
                  <a:pt x="6489" y="2969"/>
                </a:lnTo>
                <a:cubicBezTo>
                  <a:pt x="6489" y="2900"/>
                  <a:pt x="6458" y="2836"/>
                  <a:pt x="6404" y="2794"/>
                </a:cubicBezTo>
                <a:lnTo>
                  <a:pt x="6404" y="1294"/>
                </a:lnTo>
                <a:cubicBezTo>
                  <a:pt x="6404" y="835"/>
                  <a:pt x="5869" y="436"/>
                  <a:pt x="4935" y="200"/>
                </a:cubicBezTo>
                <a:cubicBezTo>
                  <a:pt x="4924" y="197"/>
                  <a:pt x="4913" y="196"/>
                  <a:pt x="4903" y="196"/>
                </a:cubicBezTo>
                <a:cubicBezTo>
                  <a:pt x="4849" y="196"/>
                  <a:pt x="4801" y="231"/>
                  <a:pt x="4786" y="286"/>
                </a:cubicBezTo>
                <a:cubicBezTo>
                  <a:pt x="4770" y="351"/>
                  <a:pt x="4811" y="417"/>
                  <a:pt x="4877" y="432"/>
                </a:cubicBezTo>
                <a:cubicBezTo>
                  <a:pt x="5672" y="634"/>
                  <a:pt x="6166" y="963"/>
                  <a:pt x="6166" y="1294"/>
                </a:cubicBezTo>
                <a:cubicBezTo>
                  <a:pt x="6166" y="1552"/>
                  <a:pt x="5865" y="1814"/>
                  <a:pt x="5340" y="2013"/>
                </a:cubicBezTo>
                <a:cubicBezTo>
                  <a:pt x="4772" y="2231"/>
                  <a:pt x="4012" y="2350"/>
                  <a:pt x="3203" y="2350"/>
                </a:cubicBezTo>
                <a:cubicBezTo>
                  <a:pt x="3193" y="2350"/>
                  <a:pt x="3184" y="2350"/>
                  <a:pt x="3174" y="2350"/>
                </a:cubicBezTo>
                <a:cubicBezTo>
                  <a:pt x="2847" y="2350"/>
                  <a:pt x="2520" y="2328"/>
                  <a:pt x="2196" y="2285"/>
                </a:cubicBezTo>
                <a:cubicBezTo>
                  <a:pt x="2191" y="2284"/>
                  <a:pt x="2185" y="2284"/>
                  <a:pt x="2179" y="2284"/>
                </a:cubicBezTo>
                <a:cubicBezTo>
                  <a:pt x="2120" y="2284"/>
                  <a:pt x="2070" y="2327"/>
                  <a:pt x="2062" y="2388"/>
                </a:cubicBezTo>
                <a:cubicBezTo>
                  <a:pt x="2054" y="2452"/>
                  <a:pt x="2100" y="2513"/>
                  <a:pt x="2164" y="2522"/>
                </a:cubicBezTo>
                <a:cubicBezTo>
                  <a:pt x="2509" y="2567"/>
                  <a:pt x="2856" y="2589"/>
                  <a:pt x="3203" y="2589"/>
                </a:cubicBezTo>
                <a:cubicBezTo>
                  <a:pt x="4041" y="2589"/>
                  <a:pt x="4830" y="2464"/>
                  <a:pt x="5425" y="2237"/>
                </a:cubicBezTo>
                <a:cubicBezTo>
                  <a:pt x="5749" y="2113"/>
                  <a:pt x="5999" y="1965"/>
                  <a:pt x="6165" y="1799"/>
                </a:cubicBezTo>
                <a:lnTo>
                  <a:pt x="6165" y="2746"/>
                </a:lnTo>
                <a:lnTo>
                  <a:pt x="5223" y="2746"/>
                </a:lnTo>
                <a:cubicBezTo>
                  <a:pt x="5097" y="2746"/>
                  <a:pt x="4996" y="2847"/>
                  <a:pt x="4996" y="2970"/>
                </a:cubicBezTo>
                <a:lnTo>
                  <a:pt x="4996" y="3351"/>
                </a:lnTo>
                <a:cubicBezTo>
                  <a:pt x="4830" y="3420"/>
                  <a:pt x="4672" y="3512"/>
                  <a:pt x="4528" y="3623"/>
                </a:cubicBezTo>
                <a:lnTo>
                  <a:pt x="4198" y="3432"/>
                </a:lnTo>
                <a:cubicBezTo>
                  <a:pt x="4163" y="3412"/>
                  <a:pt x="4124" y="3402"/>
                  <a:pt x="4085" y="3402"/>
                </a:cubicBezTo>
                <a:cubicBezTo>
                  <a:pt x="4007" y="3402"/>
                  <a:pt x="3931" y="3442"/>
                  <a:pt x="3890" y="3514"/>
                </a:cubicBezTo>
                <a:lnTo>
                  <a:pt x="3370" y="4415"/>
                </a:lnTo>
                <a:cubicBezTo>
                  <a:pt x="3365" y="4424"/>
                  <a:pt x="3360" y="4435"/>
                  <a:pt x="3355" y="4446"/>
                </a:cubicBezTo>
                <a:cubicBezTo>
                  <a:pt x="3304" y="4447"/>
                  <a:pt x="3253" y="4447"/>
                  <a:pt x="3202" y="4447"/>
                </a:cubicBezTo>
                <a:cubicBezTo>
                  <a:pt x="2392" y="4447"/>
                  <a:pt x="1634" y="4329"/>
                  <a:pt x="1064" y="4111"/>
                </a:cubicBezTo>
                <a:cubicBezTo>
                  <a:pt x="539" y="3911"/>
                  <a:pt x="238" y="3649"/>
                  <a:pt x="238" y="3392"/>
                </a:cubicBezTo>
                <a:lnTo>
                  <a:pt x="238" y="1799"/>
                </a:lnTo>
                <a:cubicBezTo>
                  <a:pt x="510" y="2070"/>
                  <a:pt x="1004" y="2293"/>
                  <a:pt x="1666" y="2436"/>
                </a:cubicBezTo>
                <a:cubicBezTo>
                  <a:pt x="1674" y="2437"/>
                  <a:pt x="1684" y="2439"/>
                  <a:pt x="1692" y="2439"/>
                </a:cubicBezTo>
                <a:cubicBezTo>
                  <a:pt x="1833" y="2436"/>
                  <a:pt x="1855" y="2234"/>
                  <a:pt x="1717" y="2203"/>
                </a:cubicBezTo>
                <a:cubicBezTo>
                  <a:pt x="818" y="2011"/>
                  <a:pt x="238" y="1654"/>
                  <a:pt x="238" y="1296"/>
                </a:cubicBezTo>
                <a:cubicBezTo>
                  <a:pt x="238" y="1039"/>
                  <a:pt x="539" y="776"/>
                  <a:pt x="1064" y="577"/>
                </a:cubicBezTo>
                <a:cubicBezTo>
                  <a:pt x="1632" y="360"/>
                  <a:pt x="2392" y="240"/>
                  <a:pt x="3201" y="240"/>
                </a:cubicBezTo>
                <a:cubicBezTo>
                  <a:pt x="3209" y="240"/>
                  <a:pt x="3217" y="240"/>
                  <a:pt x="3226" y="240"/>
                </a:cubicBezTo>
                <a:cubicBezTo>
                  <a:pt x="3618" y="240"/>
                  <a:pt x="4010" y="271"/>
                  <a:pt x="4397" y="333"/>
                </a:cubicBezTo>
                <a:cubicBezTo>
                  <a:pt x="4404" y="334"/>
                  <a:pt x="4410" y="335"/>
                  <a:pt x="4417" y="335"/>
                </a:cubicBezTo>
                <a:cubicBezTo>
                  <a:pt x="4474" y="335"/>
                  <a:pt x="4525" y="293"/>
                  <a:pt x="4535" y="235"/>
                </a:cubicBezTo>
                <a:cubicBezTo>
                  <a:pt x="4545" y="169"/>
                  <a:pt x="4501" y="109"/>
                  <a:pt x="4436" y="98"/>
                </a:cubicBezTo>
                <a:cubicBezTo>
                  <a:pt x="4027" y="32"/>
                  <a:pt x="3615" y="1"/>
                  <a:pt x="3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0" name="Google Shape;380;p59"/>
          <p:cNvGrpSpPr/>
          <p:nvPr/>
        </p:nvGrpSpPr>
        <p:grpSpPr>
          <a:xfrm>
            <a:off x="4373562" y="-568685"/>
            <a:ext cx="1057275" cy="4000754"/>
            <a:chOff x="3198213" y="-83450"/>
            <a:chExt cx="1057275" cy="3019500"/>
          </a:xfrm>
        </p:grpSpPr>
        <p:sp>
          <p:nvSpPr>
            <p:cNvPr id="381" name="Google Shape;381;p59"/>
            <p:cNvSpPr/>
            <p:nvPr/>
          </p:nvSpPr>
          <p:spPr>
            <a:xfrm>
              <a:off x="3369388" y="-83450"/>
              <a:ext cx="667500" cy="30195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59"/>
            <p:cNvSpPr/>
            <p:nvPr/>
          </p:nvSpPr>
          <p:spPr>
            <a:xfrm>
              <a:off x="3874488" y="767500"/>
              <a:ext cx="381000" cy="390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59"/>
            <p:cNvSpPr/>
            <p:nvPr/>
          </p:nvSpPr>
          <p:spPr>
            <a:xfrm>
              <a:off x="3198213" y="2200025"/>
              <a:ext cx="381000" cy="390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4" name="Google Shape;384;p59"/>
          <p:cNvGrpSpPr/>
          <p:nvPr/>
        </p:nvGrpSpPr>
        <p:grpSpPr>
          <a:xfrm>
            <a:off x="4479815" y="2597689"/>
            <a:ext cx="181778" cy="242283"/>
            <a:chOff x="3282900" y="2274198"/>
            <a:chExt cx="181778" cy="242283"/>
          </a:xfrm>
        </p:grpSpPr>
        <p:sp>
          <p:nvSpPr>
            <p:cNvPr id="385" name="Google Shape;385;p59"/>
            <p:cNvSpPr/>
            <p:nvPr/>
          </p:nvSpPr>
          <p:spPr>
            <a:xfrm>
              <a:off x="3282900" y="2274198"/>
              <a:ext cx="181778" cy="242283"/>
            </a:xfrm>
            <a:custGeom>
              <a:avLst/>
              <a:gdLst/>
              <a:ahLst/>
              <a:cxnLst/>
              <a:rect l="l" t="t" r="r" b="b"/>
              <a:pathLst>
                <a:path w="4795" h="6391" extrusionOk="0">
                  <a:moveTo>
                    <a:pt x="2417" y="240"/>
                  </a:moveTo>
                  <a:cubicBezTo>
                    <a:pt x="2920" y="240"/>
                    <a:pt x="3407" y="427"/>
                    <a:pt x="3781" y="765"/>
                  </a:cubicBezTo>
                  <a:cubicBezTo>
                    <a:pt x="4536" y="1441"/>
                    <a:pt x="4687" y="2565"/>
                    <a:pt x="4137" y="3416"/>
                  </a:cubicBezTo>
                  <a:cubicBezTo>
                    <a:pt x="3927" y="3739"/>
                    <a:pt x="3633" y="3997"/>
                    <a:pt x="3284" y="4162"/>
                  </a:cubicBezTo>
                  <a:cubicBezTo>
                    <a:pt x="3066" y="4267"/>
                    <a:pt x="2927" y="4487"/>
                    <a:pt x="2929" y="4730"/>
                  </a:cubicBezTo>
                  <a:lnTo>
                    <a:pt x="2929" y="4870"/>
                  </a:lnTo>
                  <a:lnTo>
                    <a:pt x="1888" y="4870"/>
                  </a:lnTo>
                  <a:lnTo>
                    <a:pt x="1888" y="4730"/>
                  </a:lnTo>
                  <a:cubicBezTo>
                    <a:pt x="1888" y="4486"/>
                    <a:pt x="1748" y="4265"/>
                    <a:pt x="1529" y="4160"/>
                  </a:cubicBezTo>
                  <a:cubicBezTo>
                    <a:pt x="722" y="3778"/>
                    <a:pt x="254" y="2919"/>
                    <a:pt x="367" y="2033"/>
                  </a:cubicBezTo>
                  <a:cubicBezTo>
                    <a:pt x="483" y="1106"/>
                    <a:pt x="1242" y="357"/>
                    <a:pt x="2173" y="254"/>
                  </a:cubicBezTo>
                  <a:cubicBezTo>
                    <a:pt x="2253" y="244"/>
                    <a:pt x="2331" y="240"/>
                    <a:pt x="2412" y="240"/>
                  </a:cubicBezTo>
                  <a:cubicBezTo>
                    <a:pt x="2414" y="240"/>
                    <a:pt x="2415" y="240"/>
                    <a:pt x="2417" y="240"/>
                  </a:cubicBezTo>
                  <a:close/>
                  <a:moveTo>
                    <a:pt x="2929" y="5109"/>
                  </a:moveTo>
                  <a:lnTo>
                    <a:pt x="2929" y="5501"/>
                  </a:lnTo>
                  <a:lnTo>
                    <a:pt x="2929" y="5502"/>
                  </a:lnTo>
                  <a:cubicBezTo>
                    <a:pt x="2929" y="5576"/>
                    <a:pt x="2868" y="5638"/>
                    <a:pt x="2793" y="5638"/>
                  </a:cubicBezTo>
                  <a:lnTo>
                    <a:pt x="2024" y="5638"/>
                  </a:lnTo>
                  <a:cubicBezTo>
                    <a:pt x="1949" y="5638"/>
                    <a:pt x="1888" y="5576"/>
                    <a:pt x="1888" y="5502"/>
                  </a:cubicBezTo>
                  <a:lnTo>
                    <a:pt x="1888" y="5109"/>
                  </a:lnTo>
                  <a:close/>
                  <a:moveTo>
                    <a:pt x="2673" y="5878"/>
                  </a:moveTo>
                  <a:lnTo>
                    <a:pt x="2673" y="6014"/>
                  </a:lnTo>
                  <a:cubicBezTo>
                    <a:pt x="2673" y="6089"/>
                    <a:pt x="2611" y="6150"/>
                    <a:pt x="2537" y="6151"/>
                  </a:cubicBezTo>
                  <a:lnTo>
                    <a:pt x="2280" y="6151"/>
                  </a:lnTo>
                  <a:cubicBezTo>
                    <a:pt x="2204" y="6150"/>
                    <a:pt x="2144" y="6089"/>
                    <a:pt x="2144" y="6014"/>
                  </a:cubicBezTo>
                  <a:lnTo>
                    <a:pt x="2144" y="5878"/>
                  </a:lnTo>
                  <a:close/>
                  <a:moveTo>
                    <a:pt x="2413" y="1"/>
                  </a:moveTo>
                  <a:cubicBezTo>
                    <a:pt x="2325" y="1"/>
                    <a:pt x="2236" y="5"/>
                    <a:pt x="2147" y="15"/>
                  </a:cubicBezTo>
                  <a:cubicBezTo>
                    <a:pt x="1106" y="130"/>
                    <a:pt x="258" y="966"/>
                    <a:pt x="127" y="2004"/>
                  </a:cubicBezTo>
                  <a:cubicBezTo>
                    <a:pt x="1" y="2993"/>
                    <a:pt x="526" y="3950"/>
                    <a:pt x="1425" y="4377"/>
                  </a:cubicBezTo>
                  <a:cubicBezTo>
                    <a:pt x="1561" y="4442"/>
                    <a:pt x="1647" y="4579"/>
                    <a:pt x="1647" y="4730"/>
                  </a:cubicBezTo>
                  <a:lnTo>
                    <a:pt x="1647" y="5501"/>
                  </a:lnTo>
                  <a:cubicBezTo>
                    <a:pt x="1647" y="5663"/>
                    <a:pt x="1749" y="5807"/>
                    <a:pt x="1903" y="5858"/>
                  </a:cubicBezTo>
                  <a:lnTo>
                    <a:pt x="1903" y="6014"/>
                  </a:lnTo>
                  <a:cubicBezTo>
                    <a:pt x="1903" y="6221"/>
                    <a:pt x="2071" y="6389"/>
                    <a:pt x="2280" y="6391"/>
                  </a:cubicBezTo>
                  <a:lnTo>
                    <a:pt x="2537" y="6391"/>
                  </a:lnTo>
                  <a:cubicBezTo>
                    <a:pt x="2744" y="6389"/>
                    <a:pt x="2913" y="6221"/>
                    <a:pt x="2913" y="6014"/>
                  </a:cubicBezTo>
                  <a:lnTo>
                    <a:pt x="2913" y="5858"/>
                  </a:lnTo>
                  <a:cubicBezTo>
                    <a:pt x="3066" y="5807"/>
                    <a:pt x="3168" y="5663"/>
                    <a:pt x="3168" y="5501"/>
                  </a:cubicBezTo>
                  <a:lnTo>
                    <a:pt x="3168" y="4728"/>
                  </a:lnTo>
                  <a:cubicBezTo>
                    <a:pt x="3168" y="4580"/>
                    <a:pt x="3252" y="4443"/>
                    <a:pt x="3386" y="4378"/>
                  </a:cubicBezTo>
                  <a:cubicBezTo>
                    <a:pt x="4084" y="4050"/>
                    <a:pt x="4571" y="3394"/>
                    <a:pt x="4683" y="2631"/>
                  </a:cubicBezTo>
                  <a:cubicBezTo>
                    <a:pt x="4794" y="1868"/>
                    <a:pt x="4516" y="1100"/>
                    <a:pt x="3941" y="586"/>
                  </a:cubicBezTo>
                  <a:cubicBezTo>
                    <a:pt x="3515" y="204"/>
                    <a:pt x="2980" y="1"/>
                    <a:pt x="24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59"/>
            <p:cNvSpPr/>
            <p:nvPr/>
          </p:nvSpPr>
          <p:spPr>
            <a:xfrm rot="10800000" flipH="1">
              <a:off x="3359035" y="2354024"/>
              <a:ext cx="29550" cy="20925"/>
            </a:xfrm>
            <a:custGeom>
              <a:avLst/>
              <a:gdLst/>
              <a:ahLst/>
              <a:cxnLst/>
              <a:rect l="l" t="t" r="r" b="b"/>
              <a:pathLst>
                <a:path w="613" h="434" extrusionOk="0">
                  <a:moveTo>
                    <a:pt x="474" y="0"/>
                  </a:moveTo>
                  <a:cubicBezTo>
                    <a:pt x="454" y="0"/>
                    <a:pt x="433" y="5"/>
                    <a:pt x="414" y="17"/>
                  </a:cubicBezTo>
                  <a:lnTo>
                    <a:pt x="82" y="209"/>
                  </a:lnTo>
                  <a:cubicBezTo>
                    <a:pt x="21" y="240"/>
                    <a:pt x="1" y="315"/>
                    <a:pt x="35" y="375"/>
                  </a:cubicBezTo>
                  <a:cubicBezTo>
                    <a:pt x="57" y="413"/>
                    <a:pt x="97" y="434"/>
                    <a:pt x="138" y="434"/>
                  </a:cubicBezTo>
                  <a:cubicBezTo>
                    <a:pt x="160" y="434"/>
                    <a:pt x="182" y="428"/>
                    <a:pt x="201" y="416"/>
                  </a:cubicBezTo>
                  <a:lnTo>
                    <a:pt x="534" y="224"/>
                  </a:lnTo>
                  <a:cubicBezTo>
                    <a:pt x="592" y="192"/>
                    <a:pt x="612" y="118"/>
                    <a:pt x="578" y="60"/>
                  </a:cubicBezTo>
                  <a:cubicBezTo>
                    <a:pt x="556" y="22"/>
                    <a:pt x="516" y="0"/>
                    <a:pt x="4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7" name="Google Shape;387;p59"/>
          <p:cNvGrpSpPr/>
          <p:nvPr/>
        </p:nvGrpSpPr>
        <p:grpSpPr>
          <a:xfrm>
            <a:off x="5122845" y="706246"/>
            <a:ext cx="256546" cy="232745"/>
            <a:chOff x="3936713" y="846425"/>
            <a:chExt cx="256546" cy="232745"/>
          </a:xfrm>
        </p:grpSpPr>
        <p:sp>
          <p:nvSpPr>
            <p:cNvPr id="388" name="Google Shape;388;p59"/>
            <p:cNvSpPr/>
            <p:nvPr/>
          </p:nvSpPr>
          <p:spPr>
            <a:xfrm>
              <a:off x="3970308" y="911019"/>
              <a:ext cx="222950" cy="168151"/>
            </a:xfrm>
            <a:custGeom>
              <a:avLst/>
              <a:gdLst/>
              <a:ahLst/>
              <a:cxnLst/>
              <a:rect l="l" t="t" r="r" b="b"/>
              <a:pathLst>
                <a:path w="10240" h="7724" extrusionOk="0">
                  <a:moveTo>
                    <a:pt x="9122" y="1"/>
                  </a:moveTo>
                  <a:cubicBezTo>
                    <a:pt x="9099" y="1"/>
                    <a:pt x="9076" y="6"/>
                    <a:pt x="9055" y="16"/>
                  </a:cubicBezTo>
                  <a:cubicBezTo>
                    <a:pt x="8978" y="52"/>
                    <a:pt x="8944" y="144"/>
                    <a:pt x="8979" y="222"/>
                  </a:cubicBezTo>
                  <a:cubicBezTo>
                    <a:pt x="9899" y="2164"/>
                    <a:pt x="9484" y="4477"/>
                    <a:pt x="7945" y="5978"/>
                  </a:cubicBezTo>
                  <a:cubicBezTo>
                    <a:pt x="6983" y="6918"/>
                    <a:pt x="5714" y="7410"/>
                    <a:pt x="4428" y="7410"/>
                  </a:cubicBezTo>
                  <a:cubicBezTo>
                    <a:pt x="3659" y="7410"/>
                    <a:pt x="2885" y="7234"/>
                    <a:pt x="2167" y="6873"/>
                  </a:cubicBezTo>
                  <a:cubicBezTo>
                    <a:pt x="1574" y="6572"/>
                    <a:pt x="1047" y="6160"/>
                    <a:pt x="614" y="5656"/>
                  </a:cubicBezTo>
                  <a:lnTo>
                    <a:pt x="614" y="5656"/>
                  </a:lnTo>
                  <a:lnTo>
                    <a:pt x="1232" y="5862"/>
                  </a:lnTo>
                  <a:cubicBezTo>
                    <a:pt x="1247" y="5867"/>
                    <a:pt x="1262" y="5869"/>
                    <a:pt x="1277" y="5869"/>
                  </a:cubicBezTo>
                  <a:cubicBezTo>
                    <a:pt x="1343" y="5869"/>
                    <a:pt x="1404" y="5827"/>
                    <a:pt x="1426" y="5763"/>
                  </a:cubicBezTo>
                  <a:cubicBezTo>
                    <a:pt x="1453" y="5682"/>
                    <a:pt x="1411" y="5594"/>
                    <a:pt x="1331" y="5565"/>
                  </a:cubicBezTo>
                  <a:lnTo>
                    <a:pt x="220" y="5195"/>
                  </a:lnTo>
                  <a:cubicBezTo>
                    <a:pt x="203" y="5189"/>
                    <a:pt x="186" y="5187"/>
                    <a:pt x="170" y="5187"/>
                  </a:cubicBezTo>
                  <a:cubicBezTo>
                    <a:pt x="78" y="5187"/>
                    <a:pt x="0" y="5268"/>
                    <a:pt x="15" y="5366"/>
                  </a:cubicBezTo>
                  <a:lnTo>
                    <a:pt x="200" y="6663"/>
                  </a:lnTo>
                  <a:cubicBezTo>
                    <a:pt x="211" y="6740"/>
                    <a:pt x="277" y="6798"/>
                    <a:pt x="355" y="6798"/>
                  </a:cubicBezTo>
                  <a:cubicBezTo>
                    <a:pt x="363" y="6798"/>
                    <a:pt x="369" y="6797"/>
                    <a:pt x="377" y="6795"/>
                  </a:cubicBezTo>
                  <a:cubicBezTo>
                    <a:pt x="462" y="6783"/>
                    <a:pt x="523" y="6704"/>
                    <a:pt x="509" y="6619"/>
                  </a:cubicBezTo>
                  <a:lnTo>
                    <a:pt x="407" y="5895"/>
                  </a:lnTo>
                  <a:lnTo>
                    <a:pt x="407" y="5895"/>
                  </a:lnTo>
                  <a:cubicBezTo>
                    <a:pt x="861" y="6414"/>
                    <a:pt x="1410" y="6841"/>
                    <a:pt x="2025" y="7153"/>
                  </a:cubicBezTo>
                  <a:cubicBezTo>
                    <a:pt x="2788" y="7537"/>
                    <a:pt x="3611" y="7724"/>
                    <a:pt x="4428" y="7724"/>
                  </a:cubicBezTo>
                  <a:cubicBezTo>
                    <a:pt x="5794" y="7724"/>
                    <a:pt x="7142" y="7201"/>
                    <a:pt x="8165" y="6203"/>
                  </a:cubicBezTo>
                  <a:cubicBezTo>
                    <a:pt x="9798" y="4608"/>
                    <a:pt x="10239" y="2152"/>
                    <a:pt x="9262" y="89"/>
                  </a:cubicBezTo>
                  <a:lnTo>
                    <a:pt x="9262" y="87"/>
                  </a:lnTo>
                  <a:cubicBezTo>
                    <a:pt x="9235" y="32"/>
                    <a:pt x="9180" y="1"/>
                    <a:pt x="9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59"/>
            <p:cNvSpPr/>
            <p:nvPr/>
          </p:nvSpPr>
          <p:spPr>
            <a:xfrm>
              <a:off x="3936713" y="846425"/>
              <a:ext cx="226565" cy="168217"/>
            </a:xfrm>
            <a:custGeom>
              <a:avLst/>
              <a:gdLst/>
              <a:ahLst/>
              <a:cxnLst/>
              <a:rect l="l" t="t" r="r" b="b"/>
              <a:pathLst>
                <a:path w="10406" h="7727" extrusionOk="0">
                  <a:moveTo>
                    <a:pt x="5972" y="1"/>
                  </a:moveTo>
                  <a:cubicBezTo>
                    <a:pt x="4961" y="1"/>
                    <a:pt x="3942" y="287"/>
                    <a:pt x="3043" y="876"/>
                  </a:cubicBezTo>
                  <a:cubicBezTo>
                    <a:pt x="811" y="2340"/>
                    <a:pt x="1" y="5226"/>
                    <a:pt x="1144" y="7637"/>
                  </a:cubicBezTo>
                  <a:cubicBezTo>
                    <a:pt x="1171" y="7692"/>
                    <a:pt x="1226" y="7727"/>
                    <a:pt x="1285" y="7727"/>
                  </a:cubicBezTo>
                  <a:cubicBezTo>
                    <a:pt x="1309" y="7727"/>
                    <a:pt x="1332" y="7721"/>
                    <a:pt x="1352" y="7711"/>
                  </a:cubicBezTo>
                  <a:cubicBezTo>
                    <a:pt x="1432" y="7674"/>
                    <a:pt x="1464" y="7581"/>
                    <a:pt x="1428" y="7502"/>
                  </a:cubicBezTo>
                  <a:cubicBezTo>
                    <a:pt x="347" y="5226"/>
                    <a:pt x="1118" y="2500"/>
                    <a:pt x="3232" y="1125"/>
                  </a:cubicBezTo>
                  <a:cubicBezTo>
                    <a:pt x="4074" y="578"/>
                    <a:pt x="5026" y="313"/>
                    <a:pt x="5971" y="313"/>
                  </a:cubicBezTo>
                  <a:cubicBezTo>
                    <a:pt x="7396" y="313"/>
                    <a:pt x="8804" y="917"/>
                    <a:pt x="9791" y="2068"/>
                  </a:cubicBezTo>
                  <a:lnTo>
                    <a:pt x="9175" y="1862"/>
                  </a:lnTo>
                  <a:cubicBezTo>
                    <a:pt x="9159" y="1856"/>
                    <a:pt x="9142" y="1854"/>
                    <a:pt x="9126" y="1854"/>
                  </a:cubicBezTo>
                  <a:cubicBezTo>
                    <a:pt x="9060" y="1854"/>
                    <a:pt x="8999" y="1895"/>
                    <a:pt x="8977" y="1961"/>
                  </a:cubicBezTo>
                  <a:cubicBezTo>
                    <a:pt x="8949" y="2043"/>
                    <a:pt x="8993" y="2131"/>
                    <a:pt x="9075" y="2159"/>
                  </a:cubicBezTo>
                  <a:lnTo>
                    <a:pt x="10187" y="2529"/>
                  </a:lnTo>
                  <a:cubicBezTo>
                    <a:pt x="10204" y="2535"/>
                    <a:pt x="10221" y="2537"/>
                    <a:pt x="10237" y="2537"/>
                  </a:cubicBezTo>
                  <a:cubicBezTo>
                    <a:pt x="10328" y="2537"/>
                    <a:pt x="10405" y="2457"/>
                    <a:pt x="10392" y="2358"/>
                  </a:cubicBezTo>
                  <a:lnTo>
                    <a:pt x="10206" y="1062"/>
                  </a:lnTo>
                  <a:cubicBezTo>
                    <a:pt x="10195" y="983"/>
                    <a:pt x="10128" y="927"/>
                    <a:pt x="10052" y="927"/>
                  </a:cubicBezTo>
                  <a:cubicBezTo>
                    <a:pt x="10044" y="927"/>
                    <a:pt x="10037" y="928"/>
                    <a:pt x="10030" y="929"/>
                  </a:cubicBezTo>
                  <a:cubicBezTo>
                    <a:pt x="9943" y="941"/>
                    <a:pt x="9884" y="1020"/>
                    <a:pt x="9896" y="1105"/>
                  </a:cubicBezTo>
                  <a:lnTo>
                    <a:pt x="10000" y="1829"/>
                  </a:lnTo>
                  <a:cubicBezTo>
                    <a:pt x="8951" y="629"/>
                    <a:pt x="7470" y="1"/>
                    <a:pt x="59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59"/>
            <p:cNvSpPr/>
            <p:nvPr/>
          </p:nvSpPr>
          <p:spPr>
            <a:xfrm>
              <a:off x="4037477" y="908101"/>
              <a:ext cx="10908" cy="18069"/>
            </a:xfrm>
            <a:custGeom>
              <a:avLst/>
              <a:gdLst/>
              <a:ahLst/>
              <a:cxnLst/>
              <a:rect l="l" t="t" r="r" b="b"/>
              <a:pathLst>
                <a:path w="501" h="830" extrusionOk="0">
                  <a:moveTo>
                    <a:pt x="335" y="1"/>
                  </a:moveTo>
                  <a:cubicBezTo>
                    <a:pt x="247" y="2"/>
                    <a:pt x="179" y="73"/>
                    <a:pt x="180" y="159"/>
                  </a:cubicBezTo>
                  <a:lnTo>
                    <a:pt x="185" y="448"/>
                  </a:lnTo>
                  <a:lnTo>
                    <a:pt x="68" y="558"/>
                  </a:lnTo>
                  <a:cubicBezTo>
                    <a:pt x="4" y="617"/>
                    <a:pt x="1" y="718"/>
                    <a:pt x="61" y="781"/>
                  </a:cubicBezTo>
                  <a:cubicBezTo>
                    <a:pt x="92" y="814"/>
                    <a:pt x="133" y="830"/>
                    <a:pt x="174" y="830"/>
                  </a:cubicBezTo>
                  <a:cubicBezTo>
                    <a:pt x="214" y="830"/>
                    <a:pt x="254" y="815"/>
                    <a:pt x="285" y="785"/>
                  </a:cubicBezTo>
                  <a:lnTo>
                    <a:pt x="451" y="628"/>
                  </a:lnTo>
                  <a:cubicBezTo>
                    <a:pt x="481" y="597"/>
                    <a:pt x="500" y="555"/>
                    <a:pt x="499" y="511"/>
                  </a:cubicBezTo>
                  <a:lnTo>
                    <a:pt x="494" y="155"/>
                  </a:lnTo>
                  <a:cubicBezTo>
                    <a:pt x="492" y="69"/>
                    <a:pt x="422" y="1"/>
                    <a:pt x="3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59"/>
            <p:cNvSpPr/>
            <p:nvPr/>
          </p:nvSpPr>
          <p:spPr>
            <a:xfrm>
              <a:off x="3970961" y="875641"/>
              <a:ext cx="189094" cy="174356"/>
            </a:xfrm>
            <a:custGeom>
              <a:avLst/>
              <a:gdLst/>
              <a:ahLst/>
              <a:cxnLst/>
              <a:rect l="l" t="t" r="r" b="b"/>
              <a:pathLst>
                <a:path w="8685" h="8009" extrusionOk="0">
                  <a:moveTo>
                    <a:pt x="3011" y="3067"/>
                  </a:moveTo>
                  <a:lnTo>
                    <a:pt x="3224" y="3092"/>
                  </a:lnTo>
                  <a:cubicBezTo>
                    <a:pt x="3237" y="3094"/>
                    <a:pt x="3249" y="3094"/>
                    <a:pt x="3262" y="3094"/>
                  </a:cubicBezTo>
                  <a:cubicBezTo>
                    <a:pt x="3284" y="3094"/>
                    <a:pt x="3306" y="3092"/>
                    <a:pt x="3328" y="3087"/>
                  </a:cubicBezTo>
                  <a:lnTo>
                    <a:pt x="3328" y="3087"/>
                  </a:lnTo>
                  <a:lnTo>
                    <a:pt x="3164" y="3449"/>
                  </a:lnTo>
                  <a:lnTo>
                    <a:pt x="2897" y="3374"/>
                  </a:lnTo>
                  <a:lnTo>
                    <a:pt x="3011" y="3067"/>
                  </a:lnTo>
                  <a:close/>
                  <a:moveTo>
                    <a:pt x="4056" y="2991"/>
                  </a:moveTo>
                  <a:lnTo>
                    <a:pt x="4366" y="3371"/>
                  </a:lnTo>
                  <a:lnTo>
                    <a:pt x="4329" y="3476"/>
                  </a:lnTo>
                  <a:cubicBezTo>
                    <a:pt x="4302" y="3558"/>
                    <a:pt x="4347" y="3647"/>
                    <a:pt x="4428" y="3675"/>
                  </a:cubicBezTo>
                  <a:cubicBezTo>
                    <a:pt x="4445" y="3680"/>
                    <a:pt x="4461" y="3683"/>
                    <a:pt x="4479" y="3683"/>
                  </a:cubicBezTo>
                  <a:cubicBezTo>
                    <a:pt x="4546" y="3683"/>
                    <a:pt x="4605" y="3640"/>
                    <a:pt x="4627" y="3577"/>
                  </a:cubicBezTo>
                  <a:lnTo>
                    <a:pt x="4667" y="3458"/>
                  </a:lnTo>
                  <a:cubicBezTo>
                    <a:pt x="4700" y="3364"/>
                    <a:pt x="4681" y="3260"/>
                    <a:pt x="4616" y="3184"/>
                  </a:cubicBezTo>
                  <a:lnTo>
                    <a:pt x="4533" y="3081"/>
                  </a:lnTo>
                  <a:lnTo>
                    <a:pt x="4809" y="3291"/>
                  </a:lnTo>
                  <a:cubicBezTo>
                    <a:pt x="4836" y="3313"/>
                    <a:pt x="4869" y="3324"/>
                    <a:pt x="4903" y="3324"/>
                  </a:cubicBezTo>
                  <a:cubicBezTo>
                    <a:pt x="4923" y="3324"/>
                    <a:pt x="4944" y="3320"/>
                    <a:pt x="4963" y="3312"/>
                  </a:cubicBezTo>
                  <a:lnTo>
                    <a:pt x="5161" y="3228"/>
                  </a:lnTo>
                  <a:lnTo>
                    <a:pt x="5284" y="3365"/>
                  </a:lnTo>
                  <a:cubicBezTo>
                    <a:pt x="5313" y="3400"/>
                    <a:pt x="5356" y="3418"/>
                    <a:pt x="5400" y="3418"/>
                  </a:cubicBezTo>
                  <a:cubicBezTo>
                    <a:pt x="5404" y="3418"/>
                    <a:pt x="5409" y="3418"/>
                    <a:pt x="5413" y="3418"/>
                  </a:cubicBezTo>
                  <a:lnTo>
                    <a:pt x="5799" y="3386"/>
                  </a:lnTo>
                  <a:lnTo>
                    <a:pt x="5813" y="3453"/>
                  </a:lnTo>
                  <a:cubicBezTo>
                    <a:pt x="5826" y="3516"/>
                    <a:pt x="5781" y="3577"/>
                    <a:pt x="5715" y="3582"/>
                  </a:cubicBezTo>
                  <a:lnTo>
                    <a:pt x="5044" y="3636"/>
                  </a:lnTo>
                  <a:cubicBezTo>
                    <a:pt x="4895" y="3647"/>
                    <a:pt x="4782" y="3777"/>
                    <a:pt x="4790" y="3927"/>
                  </a:cubicBezTo>
                  <a:lnTo>
                    <a:pt x="4348" y="3779"/>
                  </a:lnTo>
                  <a:cubicBezTo>
                    <a:pt x="4336" y="3776"/>
                    <a:pt x="4328" y="3765"/>
                    <a:pt x="4327" y="3753"/>
                  </a:cubicBezTo>
                  <a:cubicBezTo>
                    <a:pt x="4298" y="3586"/>
                    <a:pt x="4154" y="3464"/>
                    <a:pt x="3985" y="3462"/>
                  </a:cubicBezTo>
                  <a:lnTo>
                    <a:pt x="3977" y="3462"/>
                  </a:lnTo>
                  <a:lnTo>
                    <a:pt x="3495" y="3474"/>
                  </a:lnTo>
                  <a:lnTo>
                    <a:pt x="3637" y="3162"/>
                  </a:lnTo>
                  <a:cubicBezTo>
                    <a:pt x="3650" y="3134"/>
                    <a:pt x="3674" y="3112"/>
                    <a:pt x="3703" y="3103"/>
                  </a:cubicBezTo>
                  <a:lnTo>
                    <a:pt x="4056" y="2991"/>
                  </a:lnTo>
                  <a:close/>
                  <a:moveTo>
                    <a:pt x="7700" y="3527"/>
                  </a:moveTo>
                  <a:cubicBezTo>
                    <a:pt x="7728" y="3527"/>
                    <a:pt x="7755" y="3537"/>
                    <a:pt x="7777" y="3558"/>
                  </a:cubicBezTo>
                  <a:lnTo>
                    <a:pt x="8093" y="3868"/>
                  </a:lnTo>
                  <a:cubicBezTo>
                    <a:pt x="8096" y="3963"/>
                    <a:pt x="8096" y="4059"/>
                    <a:pt x="8092" y="4154"/>
                  </a:cubicBezTo>
                  <a:cubicBezTo>
                    <a:pt x="8047" y="5227"/>
                    <a:pt x="7539" y="6229"/>
                    <a:pt x="6696" y="6896"/>
                  </a:cubicBezTo>
                  <a:cubicBezTo>
                    <a:pt x="6754" y="6814"/>
                    <a:pt x="6804" y="6727"/>
                    <a:pt x="6843" y="6634"/>
                  </a:cubicBezTo>
                  <a:lnTo>
                    <a:pt x="7563" y="4970"/>
                  </a:lnTo>
                  <a:cubicBezTo>
                    <a:pt x="7608" y="4866"/>
                    <a:pt x="7531" y="4751"/>
                    <a:pt x="7420" y="4751"/>
                  </a:cubicBezTo>
                  <a:cubicBezTo>
                    <a:pt x="7415" y="4751"/>
                    <a:pt x="7411" y="4752"/>
                    <a:pt x="7407" y="4752"/>
                  </a:cubicBezTo>
                  <a:lnTo>
                    <a:pt x="7337" y="4757"/>
                  </a:lnTo>
                  <a:lnTo>
                    <a:pt x="7728" y="3981"/>
                  </a:lnTo>
                  <a:cubicBezTo>
                    <a:pt x="7792" y="3853"/>
                    <a:pt x="7753" y="3695"/>
                    <a:pt x="7634" y="3613"/>
                  </a:cubicBezTo>
                  <a:lnTo>
                    <a:pt x="7600" y="3589"/>
                  </a:lnTo>
                  <a:lnTo>
                    <a:pt x="7609" y="3577"/>
                  </a:lnTo>
                  <a:cubicBezTo>
                    <a:pt x="7629" y="3544"/>
                    <a:pt x="7664" y="3527"/>
                    <a:pt x="7700" y="3527"/>
                  </a:cubicBezTo>
                  <a:close/>
                  <a:moveTo>
                    <a:pt x="4405" y="1"/>
                  </a:moveTo>
                  <a:cubicBezTo>
                    <a:pt x="3376" y="1"/>
                    <a:pt x="2350" y="395"/>
                    <a:pt x="1571" y="1174"/>
                  </a:cubicBezTo>
                  <a:cubicBezTo>
                    <a:pt x="104" y="2641"/>
                    <a:pt x="0" y="4988"/>
                    <a:pt x="1333" y="6580"/>
                  </a:cubicBezTo>
                  <a:cubicBezTo>
                    <a:pt x="1363" y="6616"/>
                    <a:pt x="1407" y="6635"/>
                    <a:pt x="1452" y="6635"/>
                  </a:cubicBezTo>
                  <a:cubicBezTo>
                    <a:pt x="1488" y="6635"/>
                    <a:pt x="1524" y="6623"/>
                    <a:pt x="1554" y="6598"/>
                  </a:cubicBezTo>
                  <a:cubicBezTo>
                    <a:pt x="1620" y="6542"/>
                    <a:pt x="1628" y="6444"/>
                    <a:pt x="1572" y="6378"/>
                  </a:cubicBezTo>
                  <a:cubicBezTo>
                    <a:pt x="668" y="5299"/>
                    <a:pt x="454" y="3799"/>
                    <a:pt x="1023" y="2511"/>
                  </a:cubicBezTo>
                  <a:cubicBezTo>
                    <a:pt x="1591" y="1224"/>
                    <a:pt x="2843" y="370"/>
                    <a:pt x="4251" y="314"/>
                  </a:cubicBezTo>
                  <a:cubicBezTo>
                    <a:pt x="4302" y="312"/>
                    <a:pt x="4354" y="311"/>
                    <a:pt x="4405" y="311"/>
                  </a:cubicBezTo>
                  <a:cubicBezTo>
                    <a:pt x="4563" y="311"/>
                    <a:pt x="4721" y="320"/>
                    <a:pt x="4877" y="341"/>
                  </a:cubicBezTo>
                  <a:lnTo>
                    <a:pt x="5090" y="602"/>
                  </a:lnTo>
                  <a:lnTo>
                    <a:pt x="5001" y="809"/>
                  </a:lnTo>
                  <a:lnTo>
                    <a:pt x="4873" y="579"/>
                  </a:lnTo>
                  <a:cubicBezTo>
                    <a:pt x="4846" y="529"/>
                    <a:pt x="4794" y="498"/>
                    <a:pt x="4736" y="498"/>
                  </a:cubicBezTo>
                  <a:lnTo>
                    <a:pt x="4234" y="498"/>
                  </a:lnTo>
                  <a:cubicBezTo>
                    <a:pt x="4176" y="500"/>
                    <a:pt x="4122" y="532"/>
                    <a:pt x="4095" y="583"/>
                  </a:cubicBezTo>
                  <a:lnTo>
                    <a:pt x="3742" y="1256"/>
                  </a:lnTo>
                  <a:cubicBezTo>
                    <a:pt x="3640" y="1451"/>
                    <a:pt x="3769" y="1688"/>
                    <a:pt x="3990" y="1706"/>
                  </a:cubicBezTo>
                  <a:lnTo>
                    <a:pt x="4270" y="1729"/>
                  </a:lnTo>
                  <a:cubicBezTo>
                    <a:pt x="4274" y="1729"/>
                    <a:pt x="4278" y="1729"/>
                    <a:pt x="4282" y="1729"/>
                  </a:cubicBezTo>
                  <a:cubicBezTo>
                    <a:pt x="4334" y="1729"/>
                    <a:pt x="4382" y="1705"/>
                    <a:pt x="4411" y="1663"/>
                  </a:cubicBezTo>
                  <a:lnTo>
                    <a:pt x="4518" y="1510"/>
                  </a:lnTo>
                  <a:lnTo>
                    <a:pt x="4574" y="1583"/>
                  </a:lnTo>
                  <a:lnTo>
                    <a:pt x="4537" y="1852"/>
                  </a:lnTo>
                  <a:lnTo>
                    <a:pt x="4056" y="1924"/>
                  </a:lnTo>
                  <a:cubicBezTo>
                    <a:pt x="4031" y="1928"/>
                    <a:pt x="4006" y="1937"/>
                    <a:pt x="3986" y="1952"/>
                  </a:cubicBezTo>
                  <a:lnTo>
                    <a:pt x="3367" y="2406"/>
                  </a:lnTo>
                  <a:cubicBezTo>
                    <a:pt x="3337" y="2429"/>
                    <a:pt x="3316" y="2460"/>
                    <a:pt x="3308" y="2496"/>
                  </a:cubicBezTo>
                  <a:lnTo>
                    <a:pt x="3240" y="2780"/>
                  </a:lnTo>
                  <a:lnTo>
                    <a:pt x="3030" y="2754"/>
                  </a:lnTo>
                  <a:cubicBezTo>
                    <a:pt x="3019" y="2753"/>
                    <a:pt x="3007" y="2752"/>
                    <a:pt x="2995" y="2752"/>
                  </a:cubicBezTo>
                  <a:cubicBezTo>
                    <a:pt x="2875" y="2752"/>
                    <a:pt x="2765" y="2826"/>
                    <a:pt x="2723" y="2941"/>
                  </a:cubicBezTo>
                  <a:lnTo>
                    <a:pt x="2596" y="3289"/>
                  </a:lnTo>
                  <a:cubicBezTo>
                    <a:pt x="2536" y="3446"/>
                    <a:pt x="2624" y="3620"/>
                    <a:pt x="2787" y="3667"/>
                  </a:cubicBezTo>
                  <a:lnTo>
                    <a:pt x="2791" y="3668"/>
                  </a:lnTo>
                  <a:lnTo>
                    <a:pt x="2787" y="3670"/>
                  </a:lnTo>
                  <a:cubicBezTo>
                    <a:pt x="2639" y="3736"/>
                    <a:pt x="2540" y="3878"/>
                    <a:pt x="2534" y="4040"/>
                  </a:cubicBezTo>
                  <a:lnTo>
                    <a:pt x="2531" y="4117"/>
                  </a:lnTo>
                  <a:lnTo>
                    <a:pt x="2092" y="4619"/>
                  </a:lnTo>
                  <a:cubicBezTo>
                    <a:pt x="2025" y="4697"/>
                    <a:pt x="1987" y="4795"/>
                    <a:pt x="1987" y="4897"/>
                  </a:cubicBezTo>
                  <a:lnTo>
                    <a:pt x="1987" y="5480"/>
                  </a:lnTo>
                  <a:cubicBezTo>
                    <a:pt x="1987" y="5631"/>
                    <a:pt x="2049" y="5774"/>
                    <a:pt x="2157" y="5879"/>
                  </a:cubicBezTo>
                  <a:lnTo>
                    <a:pt x="2575" y="6283"/>
                  </a:lnTo>
                  <a:cubicBezTo>
                    <a:pt x="2667" y="6371"/>
                    <a:pt x="2785" y="6425"/>
                    <a:pt x="2912" y="6436"/>
                  </a:cubicBezTo>
                  <a:lnTo>
                    <a:pt x="4146" y="6542"/>
                  </a:lnTo>
                  <a:lnTo>
                    <a:pt x="4142" y="6581"/>
                  </a:lnTo>
                  <a:cubicBezTo>
                    <a:pt x="4123" y="6732"/>
                    <a:pt x="4187" y="6882"/>
                    <a:pt x="4309" y="6973"/>
                  </a:cubicBezTo>
                  <a:lnTo>
                    <a:pt x="4527" y="7135"/>
                  </a:lnTo>
                  <a:lnTo>
                    <a:pt x="4512" y="7182"/>
                  </a:lnTo>
                  <a:cubicBezTo>
                    <a:pt x="4463" y="7343"/>
                    <a:pt x="4514" y="7518"/>
                    <a:pt x="4642" y="7627"/>
                  </a:cubicBezTo>
                  <a:lnTo>
                    <a:pt x="4705" y="7683"/>
                  </a:lnTo>
                  <a:cubicBezTo>
                    <a:pt x="4655" y="7688"/>
                    <a:pt x="4604" y="7691"/>
                    <a:pt x="4551" y="7693"/>
                  </a:cubicBezTo>
                  <a:cubicBezTo>
                    <a:pt x="4501" y="7695"/>
                    <a:pt x="4450" y="7696"/>
                    <a:pt x="4400" y="7696"/>
                  </a:cubicBezTo>
                  <a:cubicBezTo>
                    <a:pt x="3534" y="7696"/>
                    <a:pt x="2693" y="7392"/>
                    <a:pt x="2027" y="6832"/>
                  </a:cubicBezTo>
                  <a:cubicBezTo>
                    <a:pt x="1998" y="6807"/>
                    <a:pt x="1962" y="6795"/>
                    <a:pt x="1927" y="6795"/>
                  </a:cubicBezTo>
                  <a:cubicBezTo>
                    <a:pt x="1882" y="6795"/>
                    <a:pt x="1838" y="6814"/>
                    <a:pt x="1807" y="6851"/>
                  </a:cubicBezTo>
                  <a:cubicBezTo>
                    <a:pt x="1752" y="6917"/>
                    <a:pt x="1760" y="7016"/>
                    <a:pt x="1826" y="7071"/>
                  </a:cubicBezTo>
                  <a:cubicBezTo>
                    <a:pt x="2546" y="7677"/>
                    <a:pt x="3455" y="8008"/>
                    <a:pt x="4395" y="8008"/>
                  </a:cubicBezTo>
                  <a:cubicBezTo>
                    <a:pt x="4397" y="8008"/>
                    <a:pt x="4399" y="8008"/>
                    <a:pt x="4401" y="8008"/>
                  </a:cubicBezTo>
                  <a:cubicBezTo>
                    <a:pt x="4455" y="8008"/>
                    <a:pt x="4510" y="8008"/>
                    <a:pt x="4565" y="8006"/>
                  </a:cubicBezTo>
                  <a:cubicBezTo>
                    <a:pt x="6091" y="7944"/>
                    <a:pt x="7450" y="7019"/>
                    <a:pt x="8066" y="5622"/>
                  </a:cubicBezTo>
                  <a:cubicBezTo>
                    <a:pt x="8684" y="4223"/>
                    <a:pt x="8453" y="2597"/>
                    <a:pt x="7470" y="1427"/>
                  </a:cubicBezTo>
                  <a:cubicBezTo>
                    <a:pt x="7439" y="1390"/>
                    <a:pt x="7395" y="1372"/>
                    <a:pt x="7350" y="1372"/>
                  </a:cubicBezTo>
                  <a:cubicBezTo>
                    <a:pt x="7314" y="1372"/>
                    <a:pt x="7278" y="1384"/>
                    <a:pt x="7249" y="1408"/>
                  </a:cubicBezTo>
                  <a:cubicBezTo>
                    <a:pt x="7183" y="1465"/>
                    <a:pt x="7175" y="1563"/>
                    <a:pt x="7230" y="1629"/>
                  </a:cubicBezTo>
                  <a:cubicBezTo>
                    <a:pt x="7653" y="2131"/>
                    <a:pt x="7933" y="2735"/>
                    <a:pt x="8042" y="3382"/>
                  </a:cubicBezTo>
                  <a:lnTo>
                    <a:pt x="7995" y="3336"/>
                  </a:lnTo>
                  <a:cubicBezTo>
                    <a:pt x="7912" y="3254"/>
                    <a:pt x="7806" y="3215"/>
                    <a:pt x="7700" y="3215"/>
                  </a:cubicBezTo>
                  <a:cubicBezTo>
                    <a:pt x="7561" y="3215"/>
                    <a:pt x="7424" y="3282"/>
                    <a:pt x="7343" y="3411"/>
                  </a:cubicBezTo>
                  <a:lnTo>
                    <a:pt x="7316" y="3453"/>
                  </a:lnTo>
                  <a:cubicBezTo>
                    <a:pt x="7241" y="3453"/>
                    <a:pt x="7168" y="3480"/>
                    <a:pt x="7115" y="3531"/>
                  </a:cubicBezTo>
                  <a:lnTo>
                    <a:pt x="6909" y="3287"/>
                  </a:lnTo>
                  <a:cubicBezTo>
                    <a:pt x="6877" y="3248"/>
                    <a:pt x="6831" y="3227"/>
                    <a:pt x="6785" y="3227"/>
                  </a:cubicBezTo>
                  <a:cubicBezTo>
                    <a:pt x="6749" y="3227"/>
                    <a:pt x="6713" y="3239"/>
                    <a:pt x="6684" y="3264"/>
                  </a:cubicBezTo>
                  <a:cubicBezTo>
                    <a:pt x="6616" y="3321"/>
                    <a:pt x="6610" y="3423"/>
                    <a:pt x="6669" y="3489"/>
                  </a:cubicBezTo>
                  <a:lnTo>
                    <a:pt x="6984" y="3862"/>
                  </a:lnTo>
                  <a:cubicBezTo>
                    <a:pt x="7015" y="3899"/>
                    <a:pt x="7060" y="3918"/>
                    <a:pt x="7104" y="3918"/>
                  </a:cubicBezTo>
                  <a:cubicBezTo>
                    <a:pt x="7144" y="3918"/>
                    <a:pt x="7183" y="3903"/>
                    <a:pt x="7214" y="3873"/>
                  </a:cubicBezTo>
                  <a:lnTo>
                    <a:pt x="7315" y="3773"/>
                  </a:lnTo>
                  <a:lnTo>
                    <a:pt x="7439" y="3859"/>
                  </a:lnTo>
                  <a:lnTo>
                    <a:pt x="6973" y="4784"/>
                  </a:lnTo>
                  <a:lnTo>
                    <a:pt x="6948" y="4787"/>
                  </a:lnTo>
                  <a:cubicBezTo>
                    <a:pt x="6945" y="4787"/>
                    <a:pt x="6942" y="4787"/>
                    <a:pt x="6939" y="4787"/>
                  </a:cubicBezTo>
                  <a:cubicBezTo>
                    <a:pt x="6907" y="4787"/>
                    <a:pt x="6876" y="4773"/>
                    <a:pt x="6856" y="4747"/>
                  </a:cubicBezTo>
                  <a:lnTo>
                    <a:pt x="6236" y="3991"/>
                  </a:lnTo>
                  <a:cubicBezTo>
                    <a:pt x="6204" y="3954"/>
                    <a:pt x="6160" y="3934"/>
                    <a:pt x="6115" y="3934"/>
                  </a:cubicBezTo>
                  <a:cubicBezTo>
                    <a:pt x="6079" y="3934"/>
                    <a:pt x="6044" y="3946"/>
                    <a:pt x="6015" y="3970"/>
                  </a:cubicBezTo>
                  <a:cubicBezTo>
                    <a:pt x="5947" y="4025"/>
                    <a:pt x="5938" y="4123"/>
                    <a:pt x="5993" y="4189"/>
                  </a:cubicBezTo>
                  <a:lnTo>
                    <a:pt x="6614" y="4946"/>
                  </a:lnTo>
                  <a:cubicBezTo>
                    <a:pt x="6694" y="5045"/>
                    <a:pt x="6814" y="5100"/>
                    <a:pt x="6941" y="5100"/>
                  </a:cubicBezTo>
                  <a:cubicBezTo>
                    <a:pt x="6951" y="5100"/>
                    <a:pt x="6961" y="5100"/>
                    <a:pt x="6970" y="5099"/>
                  </a:cubicBezTo>
                  <a:lnTo>
                    <a:pt x="7172" y="5084"/>
                  </a:lnTo>
                  <a:lnTo>
                    <a:pt x="7172" y="5084"/>
                  </a:lnTo>
                  <a:lnTo>
                    <a:pt x="6556" y="6510"/>
                  </a:lnTo>
                  <a:cubicBezTo>
                    <a:pt x="6511" y="6614"/>
                    <a:pt x="6451" y="6711"/>
                    <a:pt x="6380" y="6797"/>
                  </a:cubicBezTo>
                  <a:lnTo>
                    <a:pt x="5887" y="7385"/>
                  </a:lnTo>
                  <a:cubicBezTo>
                    <a:pt x="5639" y="7494"/>
                    <a:pt x="5382" y="7575"/>
                    <a:pt x="5117" y="7626"/>
                  </a:cubicBezTo>
                  <a:lnTo>
                    <a:pt x="4846" y="7390"/>
                  </a:lnTo>
                  <a:cubicBezTo>
                    <a:pt x="4813" y="7364"/>
                    <a:pt x="4799" y="7318"/>
                    <a:pt x="4813" y="7276"/>
                  </a:cubicBezTo>
                  <a:lnTo>
                    <a:pt x="4860" y="7123"/>
                  </a:lnTo>
                  <a:cubicBezTo>
                    <a:pt x="4879" y="7059"/>
                    <a:pt x="4857" y="6991"/>
                    <a:pt x="4803" y="6950"/>
                  </a:cubicBezTo>
                  <a:lnTo>
                    <a:pt x="4496" y="6721"/>
                  </a:lnTo>
                  <a:cubicBezTo>
                    <a:pt x="4465" y="6699"/>
                    <a:pt x="4448" y="6659"/>
                    <a:pt x="4453" y="6620"/>
                  </a:cubicBezTo>
                  <a:lnTo>
                    <a:pt x="4479" y="6421"/>
                  </a:lnTo>
                  <a:cubicBezTo>
                    <a:pt x="4490" y="6332"/>
                    <a:pt x="4425" y="6253"/>
                    <a:pt x="4336" y="6245"/>
                  </a:cubicBezTo>
                  <a:lnTo>
                    <a:pt x="2940" y="6125"/>
                  </a:lnTo>
                  <a:cubicBezTo>
                    <a:pt x="2885" y="6120"/>
                    <a:pt x="2832" y="6095"/>
                    <a:pt x="2793" y="6058"/>
                  </a:cubicBezTo>
                  <a:lnTo>
                    <a:pt x="2375" y="5654"/>
                  </a:lnTo>
                  <a:cubicBezTo>
                    <a:pt x="2328" y="5608"/>
                    <a:pt x="2301" y="5545"/>
                    <a:pt x="2301" y="5480"/>
                  </a:cubicBezTo>
                  <a:lnTo>
                    <a:pt x="2301" y="4899"/>
                  </a:lnTo>
                  <a:cubicBezTo>
                    <a:pt x="2301" y="4872"/>
                    <a:pt x="2310" y="4846"/>
                    <a:pt x="2328" y="4827"/>
                  </a:cubicBezTo>
                  <a:lnTo>
                    <a:pt x="2804" y="4282"/>
                  </a:lnTo>
                  <a:cubicBezTo>
                    <a:pt x="2828" y="4255"/>
                    <a:pt x="2842" y="4222"/>
                    <a:pt x="2843" y="4185"/>
                  </a:cubicBezTo>
                  <a:lnTo>
                    <a:pt x="2847" y="4053"/>
                  </a:lnTo>
                  <a:cubicBezTo>
                    <a:pt x="2849" y="4012"/>
                    <a:pt x="2874" y="3974"/>
                    <a:pt x="2912" y="3958"/>
                  </a:cubicBezTo>
                  <a:lnTo>
                    <a:pt x="3285" y="3794"/>
                  </a:lnTo>
                  <a:lnTo>
                    <a:pt x="3985" y="3777"/>
                  </a:lnTo>
                  <a:cubicBezTo>
                    <a:pt x="3986" y="3777"/>
                    <a:pt x="3986" y="3777"/>
                    <a:pt x="3987" y="3777"/>
                  </a:cubicBezTo>
                  <a:cubicBezTo>
                    <a:pt x="4002" y="3777"/>
                    <a:pt x="4015" y="3789"/>
                    <a:pt x="4017" y="3804"/>
                  </a:cubicBezTo>
                  <a:cubicBezTo>
                    <a:pt x="4037" y="3932"/>
                    <a:pt x="4127" y="4037"/>
                    <a:pt x="4249" y="4078"/>
                  </a:cubicBezTo>
                  <a:lnTo>
                    <a:pt x="4749" y="4244"/>
                  </a:lnTo>
                  <a:cubicBezTo>
                    <a:pt x="4779" y="4254"/>
                    <a:pt x="4808" y="4259"/>
                    <a:pt x="4837" y="4259"/>
                  </a:cubicBezTo>
                  <a:cubicBezTo>
                    <a:pt x="4998" y="4259"/>
                    <a:pt x="5134" y="4117"/>
                    <a:pt x="5111" y="3946"/>
                  </a:cubicBezTo>
                  <a:lnTo>
                    <a:pt x="5740" y="3894"/>
                  </a:lnTo>
                  <a:cubicBezTo>
                    <a:pt x="5992" y="3874"/>
                    <a:pt x="6170" y="3639"/>
                    <a:pt x="6121" y="3391"/>
                  </a:cubicBezTo>
                  <a:lnTo>
                    <a:pt x="6102" y="3304"/>
                  </a:lnTo>
                  <a:cubicBezTo>
                    <a:pt x="6076" y="3167"/>
                    <a:pt x="5958" y="3071"/>
                    <a:pt x="5822" y="3071"/>
                  </a:cubicBezTo>
                  <a:cubicBezTo>
                    <a:pt x="5813" y="3071"/>
                    <a:pt x="5804" y="3071"/>
                    <a:pt x="5795" y="3072"/>
                  </a:cubicBezTo>
                  <a:lnTo>
                    <a:pt x="5466" y="3099"/>
                  </a:lnTo>
                  <a:lnTo>
                    <a:pt x="5416" y="3044"/>
                  </a:lnTo>
                  <a:lnTo>
                    <a:pt x="5851" y="2609"/>
                  </a:lnTo>
                  <a:cubicBezTo>
                    <a:pt x="5908" y="2547"/>
                    <a:pt x="5907" y="2450"/>
                    <a:pt x="5846" y="2391"/>
                  </a:cubicBezTo>
                  <a:cubicBezTo>
                    <a:pt x="5816" y="2360"/>
                    <a:pt x="5776" y="2344"/>
                    <a:pt x="5736" y="2344"/>
                  </a:cubicBezTo>
                  <a:cubicBezTo>
                    <a:pt x="5697" y="2344"/>
                    <a:pt x="5659" y="2359"/>
                    <a:pt x="5628" y="2387"/>
                  </a:cubicBezTo>
                  <a:lnTo>
                    <a:pt x="5103" y="2913"/>
                  </a:lnTo>
                  <a:lnTo>
                    <a:pt x="4927" y="2987"/>
                  </a:lnTo>
                  <a:lnTo>
                    <a:pt x="4434" y="2612"/>
                  </a:lnTo>
                  <a:cubicBezTo>
                    <a:pt x="4407" y="2591"/>
                    <a:pt x="4374" y="2580"/>
                    <a:pt x="4340" y="2580"/>
                  </a:cubicBezTo>
                  <a:cubicBezTo>
                    <a:pt x="4324" y="2580"/>
                    <a:pt x="4307" y="2582"/>
                    <a:pt x="4292" y="2587"/>
                  </a:cubicBezTo>
                  <a:lnTo>
                    <a:pt x="3608" y="2805"/>
                  </a:lnTo>
                  <a:cubicBezTo>
                    <a:pt x="3589" y="2812"/>
                    <a:pt x="3569" y="2820"/>
                    <a:pt x="3551" y="2828"/>
                  </a:cubicBezTo>
                  <a:lnTo>
                    <a:pt x="3600" y="2624"/>
                  </a:lnTo>
                  <a:lnTo>
                    <a:pt x="4141" y="2228"/>
                  </a:lnTo>
                  <a:lnTo>
                    <a:pt x="4700" y="2145"/>
                  </a:lnTo>
                  <a:cubicBezTo>
                    <a:pt x="4768" y="2135"/>
                    <a:pt x="4822" y="2081"/>
                    <a:pt x="4831" y="2013"/>
                  </a:cubicBezTo>
                  <a:lnTo>
                    <a:pt x="4895" y="1562"/>
                  </a:lnTo>
                  <a:cubicBezTo>
                    <a:pt x="4901" y="1519"/>
                    <a:pt x="4889" y="1475"/>
                    <a:pt x="4864" y="1442"/>
                  </a:cubicBezTo>
                  <a:lnTo>
                    <a:pt x="4634" y="1152"/>
                  </a:lnTo>
                  <a:cubicBezTo>
                    <a:pt x="4602" y="1113"/>
                    <a:pt x="4557" y="1093"/>
                    <a:pt x="4511" y="1093"/>
                  </a:cubicBezTo>
                  <a:cubicBezTo>
                    <a:pt x="4462" y="1093"/>
                    <a:pt x="4414" y="1115"/>
                    <a:pt x="4383" y="1159"/>
                  </a:cubicBezTo>
                  <a:lnTo>
                    <a:pt x="4207" y="1410"/>
                  </a:lnTo>
                  <a:lnTo>
                    <a:pt x="4024" y="1395"/>
                  </a:lnTo>
                  <a:lnTo>
                    <a:pt x="4329" y="813"/>
                  </a:lnTo>
                  <a:lnTo>
                    <a:pt x="4644" y="813"/>
                  </a:lnTo>
                  <a:lnTo>
                    <a:pt x="4883" y="1243"/>
                  </a:lnTo>
                  <a:cubicBezTo>
                    <a:pt x="4913" y="1296"/>
                    <a:pt x="4966" y="1323"/>
                    <a:pt x="5019" y="1323"/>
                  </a:cubicBezTo>
                  <a:cubicBezTo>
                    <a:pt x="5078" y="1323"/>
                    <a:pt x="5136" y="1291"/>
                    <a:pt x="5164" y="1228"/>
                  </a:cubicBezTo>
                  <a:lnTo>
                    <a:pt x="5383" y="712"/>
                  </a:lnTo>
                  <a:cubicBezTo>
                    <a:pt x="5422" y="622"/>
                    <a:pt x="5412" y="517"/>
                    <a:pt x="5356" y="436"/>
                  </a:cubicBezTo>
                  <a:lnTo>
                    <a:pt x="5356" y="436"/>
                  </a:lnTo>
                  <a:cubicBezTo>
                    <a:pt x="5879" y="575"/>
                    <a:pt x="6363" y="828"/>
                    <a:pt x="6777" y="1177"/>
                  </a:cubicBezTo>
                  <a:cubicBezTo>
                    <a:pt x="6806" y="1201"/>
                    <a:pt x="6842" y="1213"/>
                    <a:pt x="6877" y="1213"/>
                  </a:cubicBezTo>
                  <a:cubicBezTo>
                    <a:pt x="6921" y="1213"/>
                    <a:pt x="6965" y="1194"/>
                    <a:pt x="6996" y="1158"/>
                  </a:cubicBezTo>
                  <a:cubicBezTo>
                    <a:pt x="7053" y="1092"/>
                    <a:pt x="7045" y="992"/>
                    <a:pt x="6979" y="937"/>
                  </a:cubicBezTo>
                  <a:cubicBezTo>
                    <a:pt x="6231" y="310"/>
                    <a:pt x="5317" y="1"/>
                    <a:pt x="44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 name="Google Shape;373;p59">
            <a:extLst>
              <a:ext uri="{FF2B5EF4-FFF2-40B4-BE49-F238E27FC236}">
                <a16:creationId xmlns:a16="http://schemas.microsoft.com/office/drawing/2014/main" id="{847FE54B-0DF7-80DE-B5E2-5E71F1A58A2A}"/>
              </a:ext>
            </a:extLst>
          </p:cNvPr>
          <p:cNvSpPr/>
          <p:nvPr/>
        </p:nvSpPr>
        <p:spPr>
          <a:xfrm rot="16200000">
            <a:off x="996843" y="261139"/>
            <a:ext cx="1174302" cy="268788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ZoneTexte 8">
            <a:extLst>
              <a:ext uri="{FF2B5EF4-FFF2-40B4-BE49-F238E27FC236}">
                <a16:creationId xmlns:a16="http://schemas.microsoft.com/office/drawing/2014/main" id="{32F26E5D-B778-EAE4-1FB3-292F6CEA19CE}"/>
              </a:ext>
            </a:extLst>
          </p:cNvPr>
          <p:cNvSpPr txBox="1"/>
          <p:nvPr/>
        </p:nvSpPr>
        <p:spPr>
          <a:xfrm>
            <a:off x="242617" y="1010907"/>
            <a:ext cx="267418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a:solidFill>
                  <a:srgbClr val="374151"/>
                </a:solidFill>
              </a:rPr>
              <a:t>Le workflow comprend plusieurs étapes clés, notamment la gestion du code source, l'intégration continue, les tests automatisés, le déploiement continu, et la surveillance des métriques.</a:t>
            </a:r>
            <a:endParaRPr lang="fr-FR"/>
          </a:p>
        </p:txBody>
      </p:sp>
      <p:sp>
        <p:nvSpPr>
          <p:cNvPr id="11" name="Google Shape;364;p59">
            <a:extLst>
              <a:ext uri="{FF2B5EF4-FFF2-40B4-BE49-F238E27FC236}">
                <a16:creationId xmlns:a16="http://schemas.microsoft.com/office/drawing/2014/main" id="{3497ADB9-2D04-6E11-4E34-8CF63D6D098D}"/>
              </a:ext>
            </a:extLst>
          </p:cNvPr>
          <p:cNvSpPr txBox="1"/>
          <p:nvPr/>
        </p:nvSpPr>
        <p:spPr>
          <a:xfrm>
            <a:off x="1853442" y="2414348"/>
            <a:ext cx="2463583" cy="379817"/>
          </a:xfrm>
          <a:prstGeom prst="rect">
            <a:avLst/>
          </a:prstGeom>
          <a:noFill/>
          <a:ln>
            <a:noFill/>
          </a:ln>
        </p:spPr>
        <p:txBody>
          <a:bodyPr spcFirstLastPara="1" wrap="square" lIns="91425" tIns="91425" rIns="91425" bIns="91425" anchor="b" anchorCtr="0">
            <a:noAutofit/>
          </a:bodyPr>
          <a:lstStyle/>
          <a:p>
            <a:pPr algn="r"/>
            <a:r>
              <a:rPr lang="en" sz="1600" err="1">
                <a:solidFill>
                  <a:schemeClr val="lt1"/>
                </a:solidFill>
                <a:latin typeface="DM Serif Display"/>
                <a:sym typeface="DM Serif Display"/>
              </a:rPr>
              <a:t>Intégration</a:t>
            </a:r>
            <a:r>
              <a:rPr lang="en" sz="1600">
                <a:solidFill>
                  <a:schemeClr val="lt1"/>
                </a:solidFill>
                <a:latin typeface="DM Serif Display"/>
                <a:sym typeface="DM Serif Display"/>
              </a:rPr>
              <a:t> Continue</a:t>
            </a:r>
            <a:endParaRPr lang="fr-FR" sz="1600">
              <a:solidFill>
                <a:schemeClr val="lt1"/>
              </a:solidFill>
            </a:endParaRPr>
          </a:p>
        </p:txBody>
      </p:sp>
      <p:sp>
        <p:nvSpPr>
          <p:cNvPr id="20" name="Google Shape;364;p59">
            <a:extLst>
              <a:ext uri="{FF2B5EF4-FFF2-40B4-BE49-F238E27FC236}">
                <a16:creationId xmlns:a16="http://schemas.microsoft.com/office/drawing/2014/main" id="{06C27677-BD23-FAEF-7E03-2F125128D599}"/>
              </a:ext>
            </a:extLst>
          </p:cNvPr>
          <p:cNvSpPr txBox="1"/>
          <p:nvPr/>
        </p:nvSpPr>
        <p:spPr>
          <a:xfrm>
            <a:off x="5531889" y="625805"/>
            <a:ext cx="2722375" cy="3906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sz="1600" err="1">
                <a:solidFill>
                  <a:schemeClr val="lt1"/>
                </a:solidFill>
                <a:latin typeface="DM Serif Display"/>
                <a:sym typeface="DM Serif Display"/>
              </a:rPr>
              <a:t>Déploiement</a:t>
            </a:r>
            <a:r>
              <a:rPr lang="en" sz="1600">
                <a:solidFill>
                  <a:schemeClr val="lt1"/>
                </a:solidFill>
                <a:latin typeface="DM Serif Display"/>
                <a:sym typeface="DM Serif Display"/>
              </a:rPr>
              <a:t> Continue</a:t>
            </a:r>
            <a:endParaRPr lang="fr-FR" sz="16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3"/>
                                        </p:tgtEl>
                                        <p:attrNameLst>
                                          <p:attrName>style.visibility</p:attrName>
                                        </p:attrNameLst>
                                      </p:cBhvr>
                                      <p:to>
                                        <p:strVal val="visible"/>
                                      </p:to>
                                    </p:set>
                                    <p:animEffect transition="in" filter="fade">
                                      <p:cBhvr>
                                        <p:cTn id="7" dur="1000"/>
                                        <p:tgtEl>
                                          <p:spTgt spid="363"/>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380"/>
                                        </p:tgtEl>
                                        <p:attrNameLst>
                                          <p:attrName>style.visibility</p:attrName>
                                        </p:attrNameLst>
                                      </p:cBhvr>
                                      <p:to>
                                        <p:strVal val="visible"/>
                                      </p:to>
                                    </p:set>
                                    <p:anim calcmode="lin" valueType="num">
                                      <p:cBhvr additive="base">
                                        <p:cTn id="11" dur="800"/>
                                        <p:tgtEl>
                                          <p:spTgt spid="380"/>
                                        </p:tgtEl>
                                        <p:attrNameLst>
                                          <p:attrName>ppt_y</p:attrName>
                                        </p:attrNameLst>
                                      </p:cBhvr>
                                      <p:tavLst>
                                        <p:tav tm="0">
                                          <p:val>
                                            <p:strVal val="#ppt_y-1"/>
                                          </p:val>
                                        </p:tav>
                                        <p:tav tm="100000">
                                          <p:val>
                                            <p:strVal val="#ppt_y"/>
                                          </p:val>
                                        </p:tav>
                                      </p:tavLst>
                                    </p:anim>
                                  </p:childTnLst>
                                </p:cTn>
                              </p:par>
                            </p:childTnLst>
                          </p:cTn>
                        </p:par>
                        <p:par>
                          <p:cTn id="12" fill="hold">
                            <p:stCondLst>
                              <p:cond delay="1800"/>
                            </p:stCondLst>
                            <p:childTnLst>
                              <p:par>
                                <p:cTn id="13" presetID="10" presetClass="entr" presetSubtype="0" fill="hold" nodeType="afterEffect">
                                  <p:stCondLst>
                                    <p:cond delay="0"/>
                                  </p:stCondLst>
                                  <p:childTnLst>
                                    <p:set>
                                      <p:cBhvr>
                                        <p:cTn id="14" dur="1" fill="hold">
                                          <p:stCondLst>
                                            <p:cond delay="0"/>
                                          </p:stCondLst>
                                        </p:cTn>
                                        <p:tgtEl>
                                          <p:spTgt spid="380"/>
                                        </p:tgtEl>
                                        <p:attrNameLst>
                                          <p:attrName>style.visibility</p:attrName>
                                        </p:attrNameLst>
                                      </p:cBhvr>
                                      <p:to>
                                        <p:strVal val="visible"/>
                                      </p:to>
                                    </p:set>
                                    <p:animEffect transition="in" filter="fade">
                                      <p:cBhvr>
                                        <p:cTn id="15" dur="1000"/>
                                        <p:tgtEl>
                                          <p:spTgt spid="380"/>
                                        </p:tgtEl>
                                      </p:cBhvr>
                                    </p:animEffect>
                                  </p:childTnLst>
                                </p:cTn>
                              </p:par>
                            </p:childTnLst>
                          </p:cTn>
                        </p:par>
                        <p:par>
                          <p:cTn id="16" fill="hold">
                            <p:stCondLst>
                              <p:cond delay="2800"/>
                            </p:stCondLst>
                            <p:childTnLst>
                              <p:par>
                                <p:cTn id="17" presetID="10" presetClass="entr" presetSubtype="0" fill="hold" nodeType="afterEffect">
                                  <p:stCondLst>
                                    <p:cond delay="0"/>
                                  </p:stCondLst>
                                  <p:childTnLst>
                                    <p:set>
                                      <p:cBhvr>
                                        <p:cTn id="18" dur="1" fill="hold">
                                          <p:stCondLst>
                                            <p:cond delay="0"/>
                                          </p:stCondLst>
                                        </p:cTn>
                                        <p:tgtEl>
                                          <p:spTgt spid="387"/>
                                        </p:tgtEl>
                                        <p:attrNameLst>
                                          <p:attrName>style.visibility</p:attrName>
                                        </p:attrNameLst>
                                      </p:cBhvr>
                                      <p:to>
                                        <p:strVal val="visible"/>
                                      </p:to>
                                    </p:set>
                                    <p:animEffect transition="in" filter="fade">
                                      <p:cBhvr>
                                        <p:cTn id="19" dur="500"/>
                                        <p:tgtEl>
                                          <p:spTgt spid="387"/>
                                        </p:tgtEl>
                                      </p:cBhvr>
                                    </p:animEffect>
                                  </p:childTnLst>
                                </p:cTn>
                              </p:par>
                            </p:childTnLst>
                          </p:cTn>
                        </p:par>
                        <p:par>
                          <p:cTn id="20" fill="hold">
                            <p:stCondLst>
                              <p:cond delay="3300"/>
                            </p:stCondLst>
                            <p:childTnLst>
                              <p:par>
                                <p:cTn id="21" presetID="10" presetClass="entr" presetSubtype="0" fill="hold" nodeType="afterEffect">
                                  <p:stCondLst>
                                    <p:cond delay="0"/>
                                  </p:stCondLst>
                                  <p:childTnLst>
                                    <p:set>
                                      <p:cBhvr>
                                        <p:cTn id="22" dur="1" fill="hold">
                                          <p:stCondLst>
                                            <p:cond delay="0"/>
                                          </p:stCondLst>
                                        </p:cTn>
                                        <p:tgtEl>
                                          <p:spTgt spid="384"/>
                                        </p:tgtEl>
                                        <p:attrNameLst>
                                          <p:attrName>style.visibility</p:attrName>
                                        </p:attrNameLst>
                                      </p:cBhvr>
                                      <p:to>
                                        <p:strVal val="visible"/>
                                      </p:to>
                                    </p:set>
                                    <p:animEffect transition="in" filter="fade">
                                      <p:cBhvr>
                                        <p:cTn id="23" dur="500"/>
                                        <p:tgtEl>
                                          <p:spTgt spid="384"/>
                                        </p:tgtEl>
                                      </p:cBhvr>
                                    </p:animEffect>
                                  </p:childTnLst>
                                </p:cTn>
                              </p:par>
                            </p:childTnLst>
                          </p:cTn>
                        </p:par>
                        <p:par>
                          <p:cTn id="24" fill="hold">
                            <p:stCondLst>
                              <p:cond delay="3800"/>
                            </p:stCondLst>
                            <p:childTnLst>
                              <p:par>
                                <p:cTn id="25" presetID="2" presetClass="entr" presetSubtype="8" fill="hold" nodeType="afterEffect">
                                  <p:stCondLst>
                                    <p:cond delay="0"/>
                                  </p:stCondLst>
                                  <p:childTnLst>
                                    <p:set>
                                      <p:cBhvr>
                                        <p:cTn id="26" dur="1" fill="hold">
                                          <p:stCondLst>
                                            <p:cond delay="0"/>
                                          </p:stCondLst>
                                        </p:cTn>
                                        <p:tgtEl>
                                          <p:spTgt spid="370"/>
                                        </p:tgtEl>
                                        <p:attrNameLst>
                                          <p:attrName>style.visibility</p:attrName>
                                        </p:attrNameLst>
                                      </p:cBhvr>
                                      <p:to>
                                        <p:strVal val="visible"/>
                                      </p:to>
                                    </p:set>
                                    <p:anim calcmode="lin" valueType="num">
                                      <p:cBhvr additive="base">
                                        <p:cTn id="27" dur="800"/>
                                        <p:tgtEl>
                                          <p:spTgt spid="370"/>
                                        </p:tgtEl>
                                        <p:attrNameLst>
                                          <p:attrName>ppt_x</p:attrName>
                                        </p:attrNameLst>
                                      </p:cBhvr>
                                      <p:tavLst>
                                        <p:tav tm="0">
                                          <p:val>
                                            <p:strVal val="#ppt_x-1"/>
                                          </p:val>
                                        </p:tav>
                                        <p:tav tm="100000">
                                          <p:val>
                                            <p:strVal val="#ppt_x"/>
                                          </p:val>
                                        </p:tav>
                                      </p:tavLst>
                                    </p:anim>
                                  </p:childTnLst>
                                </p:cTn>
                              </p:par>
                            </p:childTnLst>
                          </p:cTn>
                        </p:par>
                        <p:par>
                          <p:cTn id="28" fill="hold">
                            <p:stCondLst>
                              <p:cond delay="4600"/>
                            </p:stCondLst>
                            <p:childTnLst>
                              <p:par>
                                <p:cTn id="29" presetID="2" presetClass="entr" presetSubtype="2" fill="hold" nodeType="afterEffect">
                                  <p:stCondLst>
                                    <p:cond delay="0"/>
                                  </p:stCondLst>
                                  <p:childTnLst>
                                    <p:set>
                                      <p:cBhvr>
                                        <p:cTn id="30" dur="1" fill="hold">
                                          <p:stCondLst>
                                            <p:cond delay="0"/>
                                          </p:stCondLst>
                                        </p:cTn>
                                        <p:tgtEl>
                                          <p:spTgt spid="365"/>
                                        </p:tgtEl>
                                        <p:attrNameLst>
                                          <p:attrName>style.visibility</p:attrName>
                                        </p:attrNameLst>
                                      </p:cBhvr>
                                      <p:to>
                                        <p:strVal val="visible"/>
                                      </p:to>
                                    </p:set>
                                    <p:anim calcmode="lin" valueType="num">
                                      <p:cBhvr additive="base">
                                        <p:cTn id="31" dur="800"/>
                                        <p:tgtEl>
                                          <p:spTgt spid="365"/>
                                        </p:tgtEl>
                                        <p:attrNameLst>
                                          <p:attrName>ppt_x</p:attrName>
                                        </p:attrNameLst>
                                      </p:cBhvr>
                                      <p:tavLst>
                                        <p:tav tm="0">
                                          <p:val>
                                            <p:strVal val="#ppt_x+1"/>
                                          </p:val>
                                        </p:tav>
                                        <p:tav tm="100000">
                                          <p:val>
                                            <p:strVal val="#ppt_x"/>
                                          </p:val>
                                        </p:tav>
                                      </p:tavLst>
                                    </p:anim>
                                  </p:childTnLst>
                                </p:cTn>
                              </p:par>
                            </p:childTnLst>
                          </p:cTn>
                        </p:par>
                        <p:par>
                          <p:cTn id="32" fill="hold">
                            <p:stCondLst>
                              <p:cond delay="5400"/>
                            </p:stCondLst>
                            <p:childTnLst>
                              <p:par>
                                <p:cTn id="33" presetID="2" presetClass="entr" presetSubtype="4" fill="hold" nodeType="afterEffect">
                                  <p:stCondLst>
                                    <p:cond delay="0"/>
                                  </p:stCondLst>
                                  <p:childTnLst>
                                    <p:set>
                                      <p:cBhvr>
                                        <p:cTn id="34" dur="1" fill="hold">
                                          <p:stCondLst>
                                            <p:cond delay="0"/>
                                          </p:stCondLst>
                                        </p:cTn>
                                        <p:tgtEl>
                                          <p:spTgt spid="372"/>
                                        </p:tgtEl>
                                        <p:attrNameLst>
                                          <p:attrName>style.visibility</p:attrName>
                                        </p:attrNameLst>
                                      </p:cBhvr>
                                      <p:to>
                                        <p:strVal val="visible"/>
                                      </p:to>
                                    </p:set>
                                    <p:anim calcmode="lin" valueType="num">
                                      <p:cBhvr additive="base">
                                        <p:cTn id="35" dur="800"/>
                                        <p:tgtEl>
                                          <p:spTgt spid="372"/>
                                        </p:tgtEl>
                                        <p:attrNameLst>
                                          <p:attrName>ppt_y</p:attrName>
                                        </p:attrNameLst>
                                      </p:cBhvr>
                                      <p:tavLst>
                                        <p:tav tm="0">
                                          <p:val>
                                            <p:strVal val="#ppt_y+1"/>
                                          </p:val>
                                        </p:tav>
                                        <p:tav tm="100000">
                                          <p:val>
                                            <p:strVal val="#ppt_y"/>
                                          </p:val>
                                        </p:tav>
                                      </p:tavLst>
                                    </p:anim>
                                  </p:childTnLst>
                                </p:cTn>
                              </p:par>
                            </p:childTnLst>
                          </p:cTn>
                        </p:par>
                        <p:par>
                          <p:cTn id="36" fill="hold">
                            <p:stCondLst>
                              <p:cond delay="6200"/>
                            </p:stCondLst>
                            <p:childTnLst>
                              <p:par>
                                <p:cTn id="37" presetID="10" presetClass="entr" presetSubtype="0" fill="hold" nodeType="afterEffect">
                                  <p:stCondLst>
                                    <p:cond delay="0"/>
                                  </p:stCondLst>
                                  <p:childTnLst>
                                    <p:set>
                                      <p:cBhvr>
                                        <p:cTn id="38" dur="1" fill="hold">
                                          <p:stCondLst>
                                            <p:cond delay="0"/>
                                          </p:stCondLst>
                                        </p:cTn>
                                        <p:tgtEl>
                                          <p:spTgt spid="379"/>
                                        </p:tgtEl>
                                        <p:attrNameLst>
                                          <p:attrName>style.visibility</p:attrName>
                                        </p:attrNameLst>
                                      </p:cBhvr>
                                      <p:to>
                                        <p:strVal val="visible"/>
                                      </p:to>
                                    </p:set>
                                    <p:animEffect transition="in" filter="fade">
                                      <p:cBhvr>
                                        <p:cTn id="39" dur="500"/>
                                        <p:tgtEl>
                                          <p:spTgt spid="379"/>
                                        </p:tgtEl>
                                      </p:cBhvr>
                                    </p:animEffect>
                                  </p:childTnLst>
                                </p:cTn>
                              </p:par>
                            </p:childTnLst>
                          </p:cTn>
                        </p:par>
                        <p:par>
                          <p:cTn id="40" fill="hold">
                            <p:stCondLst>
                              <p:cond delay="6700"/>
                            </p:stCondLst>
                            <p:childTnLst>
                              <p:par>
                                <p:cTn id="41" presetID="10" presetClass="entr" presetSubtype="0" fill="hold" nodeType="afterEffect">
                                  <p:stCondLst>
                                    <p:cond delay="0"/>
                                  </p:stCondLst>
                                  <p:childTnLst>
                                    <p:set>
                                      <p:cBhvr>
                                        <p:cTn id="42" dur="1" fill="hold">
                                          <p:stCondLst>
                                            <p:cond delay="0"/>
                                          </p:stCondLst>
                                        </p:cTn>
                                        <p:tgtEl>
                                          <p:spTgt spid="376"/>
                                        </p:tgtEl>
                                        <p:attrNameLst>
                                          <p:attrName>style.visibility</p:attrName>
                                        </p:attrNameLst>
                                      </p:cBhvr>
                                      <p:to>
                                        <p:strVal val="visible"/>
                                      </p:to>
                                    </p:set>
                                    <p:animEffect transition="in" filter="fade">
                                      <p:cBhvr>
                                        <p:cTn id="43" dur="500"/>
                                        <p:tgtEl>
                                          <p:spTgt spid="376"/>
                                        </p:tgtEl>
                                      </p:cBhvr>
                                    </p:animEffect>
                                  </p:childTnLst>
                                </p:cTn>
                              </p:par>
                            </p:childTnLst>
                          </p:cTn>
                        </p:par>
                        <p:par>
                          <p:cTn id="44" fill="hold">
                            <p:stCondLst>
                              <p:cond delay="7200"/>
                            </p:stCondLst>
                            <p:childTnLst>
                              <p:par>
                                <p:cTn id="45" presetID="2" presetClass="entr" presetSubtype="8" fill="hold" nodeType="afterEffect">
                                  <p:stCondLst>
                                    <p:cond delay="0"/>
                                  </p:stCondLst>
                                  <p:childTnLst>
                                    <p:set>
                                      <p:cBhvr>
                                        <p:cTn id="46" dur="1" fill="hold">
                                          <p:stCondLst>
                                            <p:cond delay="0"/>
                                          </p:stCondLst>
                                        </p:cTn>
                                        <p:tgtEl>
                                          <p:spTgt spid="364"/>
                                        </p:tgtEl>
                                        <p:attrNameLst>
                                          <p:attrName>style.visibility</p:attrName>
                                        </p:attrNameLst>
                                      </p:cBhvr>
                                      <p:to>
                                        <p:strVal val="visible"/>
                                      </p:to>
                                    </p:set>
                                    <p:anim calcmode="lin" valueType="num">
                                      <p:cBhvr additive="base">
                                        <p:cTn id="47" dur="800"/>
                                        <p:tgtEl>
                                          <p:spTgt spid="364"/>
                                        </p:tgtEl>
                                        <p:attrNameLst>
                                          <p:attrName>ppt_x</p:attrName>
                                        </p:attrNameLst>
                                      </p:cBhvr>
                                      <p:tavLst>
                                        <p:tav tm="0">
                                          <p:val>
                                            <p:strVal val="#ppt_x-1"/>
                                          </p:val>
                                        </p:tav>
                                        <p:tav tm="100000">
                                          <p:val>
                                            <p:strVal val="#ppt_x"/>
                                          </p:val>
                                        </p:tav>
                                      </p:tavLst>
                                    </p:anim>
                                  </p:childTnLst>
                                </p:cTn>
                              </p:par>
                            </p:childTnLst>
                          </p:cTn>
                        </p:par>
                        <p:par>
                          <p:cTn id="48" fill="hold">
                            <p:stCondLst>
                              <p:cond delay="8000"/>
                            </p:stCondLst>
                            <p:childTnLst>
                              <p:par>
                                <p:cTn id="49" presetID="2" presetClass="entr" presetSubtype="8" fill="hold" nodeType="afterEffect">
                                  <p:stCondLst>
                                    <p:cond delay="0"/>
                                  </p:stCondLst>
                                  <p:childTnLst>
                                    <p:set>
                                      <p:cBhvr>
                                        <p:cTn id="50" dur="1" fill="hold">
                                          <p:stCondLst>
                                            <p:cond delay="0"/>
                                          </p:stCondLst>
                                        </p:cTn>
                                        <p:tgtEl>
                                          <p:spTgt spid="371"/>
                                        </p:tgtEl>
                                        <p:attrNameLst>
                                          <p:attrName>style.visibility</p:attrName>
                                        </p:attrNameLst>
                                      </p:cBhvr>
                                      <p:to>
                                        <p:strVal val="visible"/>
                                      </p:to>
                                    </p:set>
                                    <p:anim calcmode="lin" valueType="num">
                                      <p:cBhvr additive="base">
                                        <p:cTn id="51" dur="800"/>
                                        <p:tgtEl>
                                          <p:spTgt spid="371"/>
                                        </p:tgtEl>
                                        <p:attrNameLst>
                                          <p:attrName>ppt_x</p:attrName>
                                        </p:attrNameLst>
                                      </p:cBhvr>
                                      <p:tavLst>
                                        <p:tav tm="0">
                                          <p:val>
                                            <p:strVal val="#ppt_x-1"/>
                                          </p:val>
                                        </p:tav>
                                        <p:tav tm="100000">
                                          <p:val>
                                            <p:strVal val="#ppt_x"/>
                                          </p:val>
                                        </p:tav>
                                      </p:tavLst>
                                    </p:anim>
                                  </p:childTnLst>
                                </p:cTn>
                              </p:par>
                            </p:childTnLst>
                          </p:cTn>
                        </p:par>
                        <p:par>
                          <p:cTn id="52" fill="hold">
                            <p:stCondLst>
                              <p:cond delay="8800"/>
                            </p:stCondLst>
                            <p:childTnLst>
                              <p:par>
                                <p:cTn id="53" presetID="2" presetClass="entr" presetSubtype="2" fill="hold" nodeType="afterEffect">
                                  <p:stCondLst>
                                    <p:cond delay="0"/>
                                  </p:stCondLst>
                                  <p:childTnLst>
                                    <p:set>
                                      <p:cBhvr>
                                        <p:cTn id="54" dur="1" fill="hold">
                                          <p:stCondLst>
                                            <p:cond delay="0"/>
                                          </p:stCondLst>
                                        </p:cTn>
                                        <p:tgtEl>
                                          <p:spTgt spid="367"/>
                                        </p:tgtEl>
                                        <p:attrNameLst>
                                          <p:attrName>style.visibility</p:attrName>
                                        </p:attrNameLst>
                                      </p:cBhvr>
                                      <p:to>
                                        <p:strVal val="visible"/>
                                      </p:to>
                                    </p:set>
                                    <p:anim calcmode="lin" valueType="num">
                                      <p:cBhvr additive="base">
                                        <p:cTn id="55" dur="800"/>
                                        <p:tgtEl>
                                          <p:spTgt spid="367"/>
                                        </p:tgtEl>
                                        <p:attrNameLst>
                                          <p:attrName>ppt_x</p:attrName>
                                        </p:attrNameLst>
                                      </p:cBhvr>
                                      <p:tavLst>
                                        <p:tav tm="0">
                                          <p:val>
                                            <p:strVal val="#ppt_x+1"/>
                                          </p:val>
                                        </p:tav>
                                        <p:tav tm="100000">
                                          <p:val>
                                            <p:strVal val="#ppt_x"/>
                                          </p:val>
                                        </p:tav>
                                      </p:tavLst>
                                    </p:anim>
                                  </p:childTnLst>
                                </p:cTn>
                              </p:par>
                            </p:childTnLst>
                          </p:cTn>
                        </p:par>
                        <p:par>
                          <p:cTn id="56" fill="hold">
                            <p:stCondLst>
                              <p:cond delay="9600"/>
                            </p:stCondLst>
                            <p:childTnLst>
                              <p:par>
                                <p:cTn id="57" presetID="2" presetClass="entr" presetSubtype="2" fill="hold" nodeType="afterEffect">
                                  <p:stCondLst>
                                    <p:cond delay="0"/>
                                  </p:stCondLst>
                                  <p:childTnLst>
                                    <p:set>
                                      <p:cBhvr>
                                        <p:cTn id="58" dur="1" fill="hold">
                                          <p:stCondLst>
                                            <p:cond delay="0"/>
                                          </p:stCondLst>
                                        </p:cTn>
                                        <p:tgtEl>
                                          <p:spTgt spid="366"/>
                                        </p:tgtEl>
                                        <p:attrNameLst>
                                          <p:attrName>style.visibility</p:attrName>
                                        </p:attrNameLst>
                                      </p:cBhvr>
                                      <p:to>
                                        <p:strVal val="visible"/>
                                      </p:to>
                                    </p:set>
                                    <p:anim calcmode="lin" valueType="num">
                                      <p:cBhvr additive="base">
                                        <p:cTn id="59" dur="800"/>
                                        <p:tgtEl>
                                          <p:spTgt spid="366"/>
                                        </p:tgtEl>
                                        <p:attrNameLst>
                                          <p:attrName>ppt_x</p:attrName>
                                        </p:attrNameLst>
                                      </p:cBhvr>
                                      <p:tavLst>
                                        <p:tav tm="0">
                                          <p:val>
                                            <p:strVal val="#ppt_x+1"/>
                                          </p:val>
                                        </p:tav>
                                        <p:tav tm="100000">
                                          <p:val>
                                            <p:strVal val="#ppt_x"/>
                                          </p:val>
                                        </p:tav>
                                      </p:tavLst>
                                    </p:anim>
                                  </p:childTnLst>
                                </p:cTn>
                              </p:par>
                            </p:childTnLst>
                          </p:cTn>
                        </p:par>
                        <p:par>
                          <p:cTn id="60" fill="hold">
                            <p:stCondLst>
                              <p:cond delay="10400"/>
                            </p:stCondLst>
                            <p:childTnLst>
                              <p:par>
                                <p:cTn id="61" presetID="2" presetClass="entr" presetSubtype="8"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800"/>
                                        <p:tgtEl>
                                          <p:spTgt spid="1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00"/>
        <p:cNvGrpSpPr/>
        <p:nvPr/>
      </p:nvGrpSpPr>
      <p:grpSpPr>
        <a:xfrm>
          <a:off x="0" y="0"/>
          <a:ext cx="0" cy="0"/>
          <a:chOff x="0" y="0"/>
          <a:chExt cx="0" cy="0"/>
        </a:xfrm>
      </p:grpSpPr>
      <p:sp>
        <p:nvSpPr>
          <p:cNvPr id="1301" name="Google Shape;1301;p87"/>
          <p:cNvSpPr/>
          <p:nvPr/>
        </p:nvSpPr>
        <p:spPr>
          <a:xfrm>
            <a:off x="2522400" y="753125"/>
            <a:ext cx="4099200" cy="3583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D9D9D9"/>
              </a:solidFill>
            </a:endParaRPr>
          </a:p>
        </p:txBody>
      </p:sp>
      <p:sp>
        <p:nvSpPr>
          <p:cNvPr id="1303" name="Google Shape;1303;p87"/>
          <p:cNvSpPr txBox="1">
            <a:spLocks noGrp="1"/>
          </p:cNvSpPr>
          <p:nvPr>
            <p:ph type="title" idx="2"/>
          </p:nvPr>
        </p:nvSpPr>
        <p:spPr>
          <a:xfrm flipH="1">
            <a:off x="5726839" y="2419325"/>
            <a:ext cx="2333700" cy="162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1"/>
                </a:solidFill>
              </a:rPr>
              <a:t>06</a:t>
            </a:r>
            <a:endParaRPr>
              <a:solidFill>
                <a:schemeClr val="dk1"/>
              </a:solidFill>
            </a:endParaRPr>
          </a:p>
        </p:txBody>
      </p:sp>
      <p:sp>
        <p:nvSpPr>
          <p:cNvPr id="3" name="Google Shape;1459;p94">
            <a:extLst>
              <a:ext uri="{FF2B5EF4-FFF2-40B4-BE49-F238E27FC236}">
                <a16:creationId xmlns:a16="http://schemas.microsoft.com/office/drawing/2014/main" id="{B98857C2-361D-39CF-BE0B-271F9899EF11}"/>
              </a:ext>
            </a:extLst>
          </p:cNvPr>
          <p:cNvSpPr txBox="1">
            <a:spLocks/>
          </p:cNvSpPr>
          <p:nvPr/>
        </p:nvSpPr>
        <p:spPr>
          <a:xfrm flipH="1">
            <a:off x="2586663" y="2720179"/>
            <a:ext cx="4076100" cy="1255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B7B7B7"/>
              </a:buClr>
              <a:buSzPts val="3600"/>
              <a:buFont typeface="DM Serif Display"/>
              <a:buNone/>
              <a:defRPr sz="3600" b="0" i="0" u="none" strike="noStrike" cap="none">
                <a:solidFill>
                  <a:schemeClr val="lt1"/>
                </a:solidFill>
                <a:latin typeface="DM Serif Display"/>
                <a:ea typeface="DM Serif Display"/>
                <a:cs typeface="DM Serif Display"/>
                <a:sym typeface="DM Serif Display"/>
              </a:defRPr>
            </a:lvl1pPr>
            <a:lvl2pPr marR="0" lvl="1" algn="r" rtl="0">
              <a:lnSpc>
                <a:spcPct val="100000"/>
              </a:lnSpc>
              <a:spcBef>
                <a:spcPts val="0"/>
              </a:spcBef>
              <a:spcAft>
                <a:spcPts val="0"/>
              </a:spcAft>
              <a:buClr>
                <a:srgbClr val="B7B7B7"/>
              </a:buClr>
              <a:buSzPts val="6500"/>
              <a:buFont typeface="Arial"/>
              <a:buNone/>
              <a:defRPr sz="6500" b="0" i="0" u="none" strike="noStrike" cap="none">
                <a:solidFill>
                  <a:srgbClr val="B7B7B7"/>
                </a:solidFill>
                <a:latin typeface="Arial"/>
                <a:ea typeface="Arial"/>
                <a:cs typeface="Arial"/>
                <a:sym typeface="Arial"/>
              </a:defRPr>
            </a:lvl2pPr>
            <a:lvl3pPr marR="0" lvl="2" algn="r" rtl="0">
              <a:lnSpc>
                <a:spcPct val="100000"/>
              </a:lnSpc>
              <a:spcBef>
                <a:spcPts val="0"/>
              </a:spcBef>
              <a:spcAft>
                <a:spcPts val="0"/>
              </a:spcAft>
              <a:buClr>
                <a:srgbClr val="B7B7B7"/>
              </a:buClr>
              <a:buSzPts val="6500"/>
              <a:buFont typeface="Arial"/>
              <a:buNone/>
              <a:defRPr sz="6500" b="0" i="0" u="none" strike="noStrike" cap="none">
                <a:solidFill>
                  <a:srgbClr val="B7B7B7"/>
                </a:solidFill>
                <a:latin typeface="Arial"/>
                <a:ea typeface="Arial"/>
                <a:cs typeface="Arial"/>
                <a:sym typeface="Arial"/>
              </a:defRPr>
            </a:lvl3pPr>
            <a:lvl4pPr marR="0" lvl="3" algn="r" rtl="0">
              <a:lnSpc>
                <a:spcPct val="100000"/>
              </a:lnSpc>
              <a:spcBef>
                <a:spcPts val="0"/>
              </a:spcBef>
              <a:spcAft>
                <a:spcPts val="0"/>
              </a:spcAft>
              <a:buClr>
                <a:srgbClr val="B7B7B7"/>
              </a:buClr>
              <a:buSzPts val="6500"/>
              <a:buFont typeface="Arial"/>
              <a:buNone/>
              <a:defRPr sz="6500" b="0" i="0" u="none" strike="noStrike" cap="none">
                <a:solidFill>
                  <a:srgbClr val="B7B7B7"/>
                </a:solidFill>
                <a:latin typeface="Arial"/>
                <a:ea typeface="Arial"/>
                <a:cs typeface="Arial"/>
                <a:sym typeface="Arial"/>
              </a:defRPr>
            </a:lvl4pPr>
            <a:lvl5pPr marR="0" lvl="4" algn="r" rtl="0">
              <a:lnSpc>
                <a:spcPct val="100000"/>
              </a:lnSpc>
              <a:spcBef>
                <a:spcPts val="0"/>
              </a:spcBef>
              <a:spcAft>
                <a:spcPts val="0"/>
              </a:spcAft>
              <a:buClr>
                <a:srgbClr val="B7B7B7"/>
              </a:buClr>
              <a:buSzPts val="6500"/>
              <a:buFont typeface="Arial"/>
              <a:buNone/>
              <a:defRPr sz="6500" b="0" i="0" u="none" strike="noStrike" cap="none">
                <a:solidFill>
                  <a:srgbClr val="B7B7B7"/>
                </a:solidFill>
                <a:latin typeface="Arial"/>
                <a:ea typeface="Arial"/>
                <a:cs typeface="Arial"/>
                <a:sym typeface="Arial"/>
              </a:defRPr>
            </a:lvl5pPr>
            <a:lvl6pPr marR="0" lvl="5" algn="r" rtl="0">
              <a:lnSpc>
                <a:spcPct val="100000"/>
              </a:lnSpc>
              <a:spcBef>
                <a:spcPts val="0"/>
              </a:spcBef>
              <a:spcAft>
                <a:spcPts val="0"/>
              </a:spcAft>
              <a:buClr>
                <a:srgbClr val="B7B7B7"/>
              </a:buClr>
              <a:buSzPts val="6500"/>
              <a:buFont typeface="Arial"/>
              <a:buNone/>
              <a:defRPr sz="6500" b="0" i="0" u="none" strike="noStrike" cap="none">
                <a:solidFill>
                  <a:srgbClr val="B7B7B7"/>
                </a:solidFill>
                <a:latin typeface="Arial"/>
                <a:ea typeface="Arial"/>
                <a:cs typeface="Arial"/>
                <a:sym typeface="Arial"/>
              </a:defRPr>
            </a:lvl6pPr>
            <a:lvl7pPr marR="0" lvl="6" algn="r" rtl="0">
              <a:lnSpc>
                <a:spcPct val="100000"/>
              </a:lnSpc>
              <a:spcBef>
                <a:spcPts val="0"/>
              </a:spcBef>
              <a:spcAft>
                <a:spcPts val="0"/>
              </a:spcAft>
              <a:buClr>
                <a:srgbClr val="B7B7B7"/>
              </a:buClr>
              <a:buSzPts val="6500"/>
              <a:buFont typeface="Arial"/>
              <a:buNone/>
              <a:defRPr sz="6500" b="0" i="0" u="none" strike="noStrike" cap="none">
                <a:solidFill>
                  <a:srgbClr val="B7B7B7"/>
                </a:solidFill>
                <a:latin typeface="Arial"/>
                <a:ea typeface="Arial"/>
                <a:cs typeface="Arial"/>
                <a:sym typeface="Arial"/>
              </a:defRPr>
            </a:lvl7pPr>
            <a:lvl8pPr marR="0" lvl="7" algn="r" rtl="0">
              <a:lnSpc>
                <a:spcPct val="100000"/>
              </a:lnSpc>
              <a:spcBef>
                <a:spcPts val="0"/>
              </a:spcBef>
              <a:spcAft>
                <a:spcPts val="0"/>
              </a:spcAft>
              <a:buClr>
                <a:srgbClr val="B7B7B7"/>
              </a:buClr>
              <a:buSzPts val="6500"/>
              <a:buFont typeface="Arial"/>
              <a:buNone/>
              <a:defRPr sz="6500" b="0" i="0" u="none" strike="noStrike" cap="none">
                <a:solidFill>
                  <a:srgbClr val="B7B7B7"/>
                </a:solidFill>
                <a:latin typeface="Arial"/>
                <a:ea typeface="Arial"/>
                <a:cs typeface="Arial"/>
                <a:sym typeface="Arial"/>
              </a:defRPr>
            </a:lvl8pPr>
            <a:lvl9pPr marR="0" lvl="8" algn="r" rtl="0">
              <a:lnSpc>
                <a:spcPct val="100000"/>
              </a:lnSpc>
              <a:spcBef>
                <a:spcPts val="0"/>
              </a:spcBef>
              <a:spcAft>
                <a:spcPts val="0"/>
              </a:spcAft>
              <a:buClr>
                <a:srgbClr val="B7B7B7"/>
              </a:buClr>
              <a:buSzPts val="6500"/>
              <a:buFont typeface="Arial"/>
              <a:buNone/>
              <a:defRPr sz="6500" b="0" i="0" u="none" strike="noStrike" cap="none">
                <a:solidFill>
                  <a:srgbClr val="B7B7B7"/>
                </a:solidFill>
                <a:latin typeface="Arial"/>
                <a:ea typeface="Arial"/>
                <a:cs typeface="Arial"/>
                <a:sym typeface="Arial"/>
              </a:defRPr>
            </a:lvl9pPr>
          </a:lstStyle>
          <a:p>
            <a:pPr algn="l"/>
            <a:r>
              <a:rPr lang="en" dirty="0">
                <a:solidFill>
                  <a:schemeClr val="dk1"/>
                </a:solidFill>
                <a:cs typeface="Segoe UI"/>
              </a:rPr>
              <a:t>Furious Duck - Architecture</a:t>
            </a:r>
            <a:endParaRPr lang="en-US" dirty="0">
              <a:solidFill>
                <a:schemeClr val="dk1"/>
              </a:solidFill>
              <a:cs typeface="Segoe UI"/>
            </a:endParaRPr>
          </a:p>
        </p:txBody>
      </p:sp>
    </p:spTree>
    <p:extLst>
      <p:ext uri="{BB962C8B-B14F-4D97-AF65-F5344CB8AC3E}">
        <p14:creationId xmlns:p14="http://schemas.microsoft.com/office/powerpoint/2010/main" val="254929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01"/>
                                        </p:tgtEl>
                                        <p:attrNameLst>
                                          <p:attrName>style.visibility</p:attrName>
                                        </p:attrNameLst>
                                      </p:cBhvr>
                                      <p:to>
                                        <p:strVal val="visible"/>
                                      </p:to>
                                    </p:set>
                                    <p:animEffect transition="in" filter="fade">
                                      <p:cBhvr>
                                        <p:cTn id="7" dur="1000"/>
                                        <p:tgtEl>
                                          <p:spTgt spid="1301"/>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1303"/>
                                        </p:tgtEl>
                                        <p:attrNameLst>
                                          <p:attrName>style.visibility</p:attrName>
                                        </p:attrNameLst>
                                      </p:cBhvr>
                                      <p:to>
                                        <p:strVal val="visible"/>
                                      </p:to>
                                    </p:set>
                                    <p:anim calcmode="lin" valueType="num">
                                      <p:cBhvr additive="base">
                                        <p:cTn id="11" dur="1000"/>
                                        <p:tgtEl>
                                          <p:spTgt spid="1303"/>
                                        </p:tgtEl>
                                        <p:attrNameLst>
                                          <p:attrName>ppt_y</p:attrName>
                                        </p:attrNameLst>
                                      </p:cBhvr>
                                      <p:tavLst>
                                        <p:tav tm="0">
                                          <p:val>
                                            <p:strVal val="#ppt_y+1"/>
                                          </p:val>
                                        </p:tav>
                                        <p:tav tm="100000">
                                          <p:val>
                                            <p:strVal val="#ppt_y"/>
                                          </p:val>
                                        </p:tav>
                                      </p:tavLst>
                                    </p:anim>
                                  </p:childTnLst>
                                </p:cTn>
                              </p:par>
                            </p:childTnLst>
                          </p:cTn>
                        </p:par>
                        <p:par>
                          <p:cTn id="12" fill="hold">
                            <p:stCondLst>
                              <p:cond delay="2000"/>
                            </p:stCondLst>
                            <p:childTnLst>
                              <p:par>
                                <p:cTn id="13" presetID="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61"/>
          <p:cNvSpPr/>
          <p:nvPr/>
        </p:nvSpPr>
        <p:spPr>
          <a:xfrm rot="10800000" flipH="1">
            <a:off x="5277" y="1405914"/>
            <a:ext cx="9146242" cy="1676513"/>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61"/>
          <p:cNvSpPr txBox="1">
            <a:spLocks noGrp="1"/>
          </p:cNvSpPr>
          <p:nvPr>
            <p:ph type="ctrTitle"/>
          </p:nvPr>
        </p:nvSpPr>
        <p:spPr>
          <a:xfrm>
            <a:off x="723600" y="470625"/>
            <a:ext cx="1707000" cy="946200"/>
          </a:xfrm>
          <a:prstGeom prst="rect">
            <a:avLst/>
          </a:prstGeom>
        </p:spPr>
        <p:txBody>
          <a:bodyPr spcFirstLastPara="1" wrap="square" lIns="91425" tIns="91425" rIns="91425" bIns="91425" anchor="t" anchorCtr="0">
            <a:noAutofit/>
          </a:bodyPr>
          <a:lstStyle/>
          <a:p>
            <a:r>
              <a:rPr lang="en" dirty="0"/>
              <a:t>Notre Workflow</a:t>
            </a:r>
            <a:endParaRPr lang="fr-FR" dirty="0"/>
          </a:p>
        </p:txBody>
      </p:sp>
      <p:sp>
        <p:nvSpPr>
          <p:cNvPr id="408" name="Google Shape;408;p61"/>
          <p:cNvSpPr txBox="1">
            <a:spLocks noGrp="1"/>
          </p:cNvSpPr>
          <p:nvPr>
            <p:ph type="ctrTitle" idx="2"/>
          </p:nvPr>
        </p:nvSpPr>
        <p:spPr>
          <a:xfrm>
            <a:off x="2207792" y="1961143"/>
            <a:ext cx="1826400" cy="4161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solidFill>
                  <a:schemeClr val="dk1"/>
                </a:solidFill>
              </a:rPr>
              <a:t>Jenkins</a:t>
            </a:r>
            <a:endParaRPr>
              <a:solidFill>
                <a:schemeClr val="dk1"/>
              </a:solidFill>
            </a:endParaRPr>
          </a:p>
        </p:txBody>
      </p:sp>
      <p:sp>
        <p:nvSpPr>
          <p:cNvPr id="409" name="Google Shape;409;p61"/>
          <p:cNvSpPr txBox="1">
            <a:spLocks noGrp="1"/>
          </p:cNvSpPr>
          <p:nvPr>
            <p:ph type="subTitle" idx="1"/>
          </p:nvPr>
        </p:nvSpPr>
        <p:spPr>
          <a:xfrm>
            <a:off x="2119331" y="2240370"/>
            <a:ext cx="1907557" cy="681521"/>
          </a:xfrm>
          <a:prstGeom prst="rect">
            <a:avLst/>
          </a:prstGeom>
          <a:ln>
            <a:noFill/>
          </a:ln>
        </p:spPr>
        <p:txBody>
          <a:bodyPr spcFirstLastPara="1" wrap="square" lIns="91425" tIns="91425" rIns="91425" bIns="91425" anchor="t" anchorCtr="0">
            <a:noAutofit/>
          </a:bodyPr>
          <a:lstStyle/>
          <a:p>
            <a:pPr marL="0" indent="0"/>
            <a:r>
              <a:rPr lang="en">
                <a:solidFill>
                  <a:schemeClr val="dk1"/>
                </a:solidFill>
              </a:rPr>
              <a:t>Service </a:t>
            </a:r>
            <a:r>
              <a:rPr lang="en" err="1">
                <a:solidFill>
                  <a:schemeClr val="dk1"/>
                </a:solidFill>
              </a:rPr>
              <a:t>d'intégration</a:t>
            </a:r>
            <a:r>
              <a:rPr lang="en">
                <a:solidFill>
                  <a:schemeClr val="dk1"/>
                </a:solidFill>
              </a:rPr>
              <a:t> continue qui </a:t>
            </a:r>
            <a:r>
              <a:rPr lang="en" err="1">
                <a:solidFill>
                  <a:schemeClr val="dk1"/>
                </a:solidFill>
              </a:rPr>
              <a:t>automatise</a:t>
            </a:r>
            <a:r>
              <a:rPr lang="en">
                <a:solidFill>
                  <a:schemeClr val="dk1"/>
                </a:solidFill>
              </a:rPr>
              <a:t> les </a:t>
            </a:r>
            <a:r>
              <a:rPr lang="en" err="1">
                <a:solidFill>
                  <a:schemeClr val="dk1"/>
                </a:solidFill>
              </a:rPr>
              <a:t>tâches</a:t>
            </a:r>
            <a:r>
              <a:rPr lang="en">
                <a:solidFill>
                  <a:schemeClr val="dk1"/>
                </a:solidFill>
              </a:rPr>
              <a:t> de construction, de test et de déploiement</a:t>
            </a:r>
            <a:endParaRPr lang="fr-FR">
              <a:solidFill>
                <a:schemeClr val="dk1"/>
              </a:solidFill>
            </a:endParaRPr>
          </a:p>
        </p:txBody>
      </p:sp>
      <p:sp>
        <p:nvSpPr>
          <p:cNvPr id="410" name="Google Shape;410;p61"/>
          <p:cNvSpPr txBox="1">
            <a:spLocks noGrp="1"/>
          </p:cNvSpPr>
          <p:nvPr>
            <p:ph type="ctrTitle" idx="3"/>
          </p:nvPr>
        </p:nvSpPr>
        <p:spPr>
          <a:xfrm>
            <a:off x="4402900" y="1961143"/>
            <a:ext cx="1826400" cy="4161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fr-FR" err="1">
                <a:solidFill>
                  <a:schemeClr val="dk1"/>
                </a:solidFill>
              </a:rPr>
              <a:t>Gitea</a:t>
            </a:r>
          </a:p>
        </p:txBody>
      </p:sp>
      <p:sp>
        <p:nvSpPr>
          <p:cNvPr id="411" name="Google Shape;411;p61"/>
          <p:cNvSpPr txBox="1">
            <a:spLocks noGrp="1"/>
          </p:cNvSpPr>
          <p:nvPr>
            <p:ph type="subTitle" idx="4"/>
          </p:nvPr>
        </p:nvSpPr>
        <p:spPr>
          <a:xfrm>
            <a:off x="4402850" y="2244897"/>
            <a:ext cx="1826400" cy="480900"/>
          </a:xfrm>
          <a:prstGeom prst="rect">
            <a:avLst/>
          </a:prstGeom>
          <a:ln>
            <a:noFill/>
          </a:ln>
        </p:spPr>
        <p:txBody>
          <a:bodyPr spcFirstLastPara="1" wrap="square" lIns="91425" tIns="91425" rIns="91425" bIns="91425" anchor="t" anchorCtr="0">
            <a:noAutofit/>
          </a:bodyPr>
          <a:lstStyle/>
          <a:p>
            <a:pPr marL="0" indent="0"/>
            <a:r>
              <a:rPr lang="en">
                <a:solidFill>
                  <a:schemeClr val="dk1"/>
                </a:solidFill>
              </a:rPr>
              <a:t>Plateforme de gestion de code source collaborative </a:t>
            </a:r>
            <a:r>
              <a:rPr lang="en" err="1">
                <a:solidFill>
                  <a:schemeClr val="dk1"/>
                </a:solidFill>
              </a:rPr>
              <a:t>basée</a:t>
            </a:r>
            <a:r>
              <a:rPr lang="en">
                <a:solidFill>
                  <a:schemeClr val="dk1"/>
                </a:solidFill>
              </a:rPr>
              <a:t> sur git</a:t>
            </a:r>
            <a:endParaRPr lang="fr-FR"/>
          </a:p>
        </p:txBody>
      </p:sp>
      <p:sp>
        <p:nvSpPr>
          <p:cNvPr id="412" name="Google Shape;412;p61"/>
          <p:cNvSpPr txBox="1">
            <a:spLocks noGrp="1"/>
          </p:cNvSpPr>
          <p:nvPr>
            <p:ph type="ctrTitle" idx="5"/>
          </p:nvPr>
        </p:nvSpPr>
        <p:spPr>
          <a:xfrm>
            <a:off x="6604375" y="1961143"/>
            <a:ext cx="1826400" cy="416100"/>
          </a:xfrm>
          <a:prstGeom prst="rect">
            <a:avLst/>
          </a:prstGeom>
        </p:spPr>
        <p:txBody>
          <a:bodyPr spcFirstLastPara="1" wrap="square" lIns="91425" tIns="91425" rIns="91425" bIns="91425" anchor="b" anchorCtr="0">
            <a:noAutofit/>
          </a:bodyPr>
          <a:lstStyle/>
          <a:p>
            <a:pPr marL="0" lvl="0" indent="0" algn="r">
              <a:spcBef>
                <a:spcPts val="0"/>
              </a:spcBef>
              <a:spcAft>
                <a:spcPts val="0"/>
              </a:spcAft>
              <a:buNone/>
            </a:pPr>
            <a:r>
              <a:rPr lang="en" err="1">
                <a:solidFill>
                  <a:schemeClr val="dk1"/>
                </a:solidFill>
              </a:rPr>
              <a:t>MySql</a:t>
            </a:r>
            <a:endParaRPr lang="fr-FR" err="1"/>
          </a:p>
        </p:txBody>
      </p:sp>
      <p:sp>
        <p:nvSpPr>
          <p:cNvPr id="413" name="Google Shape;413;p61"/>
          <p:cNvSpPr txBox="1">
            <a:spLocks noGrp="1"/>
          </p:cNvSpPr>
          <p:nvPr>
            <p:ph type="subTitle" idx="6"/>
          </p:nvPr>
        </p:nvSpPr>
        <p:spPr>
          <a:xfrm>
            <a:off x="6668923" y="2244897"/>
            <a:ext cx="1826400" cy="480900"/>
          </a:xfrm>
          <a:prstGeom prst="rect">
            <a:avLst/>
          </a:prstGeom>
          <a:ln>
            <a:noFill/>
          </a:ln>
        </p:spPr>
        <p:txBody>
          <a:bodyPr spcFirstLastPara="1" wrap="square" lIns="91425" tIns="91425" rIns="91425" bIns="91425" anchor="t" anchorCtr="0">
            <a:noAutofit/>
          </a:bodyPr>
          <a:lstStyle/>
          <a:p>
            <a:pPr marL="0" indent="0"/>
            <a:r>
              <a:rPr lang="en" err="1">
                <a:solidFill>
                  <a:schemeClr val="dk1"/>
                </a:solidFill>
              </a:rPr>
              <a:t>Système</a:t>
            </a:r>
            <a:r>
              <a:rPr lang="en">
                <a:solidFill>
                  <a:schemeClr val="dk1"/>
                </a:solidFill>
              </a:rPr>
              <a:t> de gestion de </a:t>
            </a:r>
            <a:r>
              <a:rPr lang="en" err="1">
                <a:solidFill>
                  <a:schemeClr val="dk1"/>
                </a:solidFill>
              </a:rPr>
              <a:t>bqse</a:t>
            </a:r>
            <a:r>
              <a:rPr lang="en">
                <a:solidFill>
                  <a:schemeClr val="dk1"/>
                </a:solidFill>
              </a:rPr>
              <a:t> de </a:t>
            </a:r>
            <a:r>
              <a:rPr lang="en" err="1">
                <a:solidFill>
                  <a:schemeClr val="dk1"/>
                </a:solidFill>
              </a:rPr>
              <a:t>données</a:t>
            </a:r>
            <a:r>
              <a:rPr lang="en">
                <a:solidFill>
                  <a:schemeClr val="dk1"/>
                </a:solidFill>
              </a:rPr>
              <a:t> </a:t>
            </a:r>
            <a:r>
              <a:rPr lang="en" err="1">
                <a:solidFill>
                  <a:schemeClr val="dk1"/>
                </a:solidFill>
              </a:rPr>
              <a:t>relationnelles</a:t>
            </a:r>
            <a:r>
              <a:rPr lang="en">
                <a:solidFill>
                  <a:schemeClr val="dk1"/>
                </a:solidFill>
              </a:rPr>
              <a:t> open source.</a:t>
            </a:r>
            <a:endParaRPr lang="fr-FR">
              <a:solidFill>
                <a:srgbClr val="434343"/>
              </a:solidFill>
            </a:endParaRPr>
          </a:p>
        </p:txBody>
      </p:sp>
      <p:sp>
        <p:nvSpPr>
          <p:cNvPr id="414" name="Google Shape;414;p61"/>
          <p:cNvSpPr txBox="1">
            <a:spLocks noGrp="1"/>
          </p:cNvSpPr>
          <p:nvPr>
            <p:ph type="ctrTitle" idx="7"/>
          </p:nvPr>
        </p:nvSpPr>
        <p:spPr>
          <a:xfrm>
            <a:off x="713225" y="3703375"/>
            <a:ext cx="1826400" cy="416100"/>
          </a:xfrm>
          <a:prstGeom prst="rect">
            <a:avLst/>
          </a:prstGeom>
        </p:spPr>
        <p:txBody>
          <a:bodyPr spcFirstLastPara="1" wrap="square" lIns="91425" tIns="91425" rIns="91425" bIns="91425" anchor="b" anchorCtr="0">
            <a:noAutofit/>
          </a:bodyPr>
          <a:lstStyle/>
          <a:p>
            <a:pPr marL="0" lvl="0" indent="0" algn="l">
              <a:spcBef>
                <a:spcPts val="0"/>
              </a:spcBef>
              <a:spcAft>
                <a:spcPts val="0"/>
              </a:spcAft>
              <a:buNone/>
            </a:pPr>
            <a:r>
              <a:rPr lang="en" err="1"/>
              <a:t>Traefik</a:t>
            </a:r>
            <a:endParaRPr lang="fr-FR" err="1"/>
          </a:p>
        </p:txBody>
      </p:sp>
      <p:sp>
        <p:nvSpPr>
          <p:cNvPr id="415" name="Google Shape;415;p61"/>
          <p:cNvSpPr txBox="1">
            <a:spLocks noGrp="1"/>
          </p:cNvSpPr>
          <p:nvPr>
            <p:ph type="subTitle" idx="8"/>
          </p:nvPr>
        </p:nvSpPr>
        <p:spPr>
          <a:xfrm>
            <a:off x="713441" y="4118525"/>
            <a:ext cx="1826400" cy="480900"/>
          </a:xfrm>
          <a:prstGeom prst="rect">
            <a:avLst/>
          </a:prstGeom>
        </p:spPr>
        <p:txBody>
          <a:bodyPr spcFirstLastPara="1" wrap="square" lIns="91425" tIns="91425" rIns="91425" bIns="91425" anchor="t" anchorCtr="0">
            <a:noAutofit/>
          </a:bodyPr>
          <a:lstStyle/>
          <a:p>
            <a:pPr marL="0" indent="0"/>
            <a:r>
              <a:rPr lang="en"/>
              <a:t>Reverse proxy et </a:t>
            </a:r>
            <a:r>
              <a:rPr lang="en" err="1"/>
              <a:t>routeur</a:t>
            </a:r>
            <a:r>
              <a:rPr lang="en"/>
              <a:t> HTTP qui </a:t>
            </a:r>
            <a:r>
              <a:rPr lang="en" err="1"/>
              <a:t>facilite</a:t>
            </a:r>
            <a:r>
              <a:rPr lang="en"/>
              <a:t> la gestion des </a:t>
            </a:r>
            <a:r>
              <a:rPr lang="en" err="1"/>
              <a:t>connexions</a:t>
            </a:r>
            <a:r>
              <a:rPr lang="en"/>
              <a:t> </a:t>
            </a:r>
            <a:r>
              <a:rPr lang="en" err="1"/>
              <a:t>réseau</a:t>
            </a:r>
            <a:endParaRPr lang="fr-FR" err="1"/>
          </a:p>
        </p:txBody>
      </p:sp>
      <p:sp>
        <p:nvSpPr>
          <p:cNvPr id="416" name="Google Shape;416;p61"/>
          <p:cNvSpPr txBox="1">
            <a:spLocks noGrp="1"/>
          </p:cNvSpPr>
          <p:nvPr>
            <p:ph type="ctrTitle" idx="9"/>
          </p:nvPr>
        </p:nvSpPr>
        <p:spPr>
          <a:xfrm>
            <a:off x="2908347" y="3703375"/>
            <a:ext cx="1826400" cy="416100"/>
          </a:xfrm>
          <a:prstGeom prst="rect">
            <a:avLst/>
          </a:prstGeom>
        </p:spPr>
        <p:txBody>
          <a:bodyPr spcFirstLastPara="1" wrap="square" lIns="91425" tIns="91425" rIns="91425" bIns="91425" anchor="b" anchorCtr="0">
            <a:noAutofit/>
          </a:bodyPr>
          <a:lstStyle/>
          <a:p>
            <a:pPr marL="0" lvl="0" indent="0" algn="l">
              <a:spcBef>
                <a:spcPts val="0"/>
              </a:spcBef>
              <a:spcAft>
                <a:spcPts val="0"/>
              </a:spcAft>
              <a:buNone/>
            </a:pPr>
            <a:r>
              <a:rPr lang="en"/>
              <a:t>Grafana</a:t>
            </a:r>
            <a:endParaRPr lang="fr-FR"/>
          </a:p>
        </p:txBody>
      </p:sp>
      <p:sp>
        <p:nvSpPr>
          <p:cNvPr id="417" name="Google Shape;417;p61"/>
          <p:cNvSpPr txBox="1">
            <a:spLocks noGrp="1"/>
          </p:cNvSpPr>
          <p:nvPr>
            <p:ph type="subTitle" idx="13"/>
          </p:nvPr>
        </p:nvSpPr>
        <p:spPr>
          <a:xfrm>
            <a:off x="2908322" y="4116525"/>
            <a:ext cx="1826400" cy="480900"/>
          </a:xfrm>
          <a:prstGeom prst="rect">
            <a:avLst/>
          </a:prstGeom>
        </p:spPr>
        <p:txBody>
          <a:bodyPr spcFirstLastPara="1" wrap="square" lIns="91425" tIns="91425" rIns="91425" bIns="91425" anchor="t" anchorCtr="0">
            <a:noAutofit/>
          </a:bodyPr>
          <a:lstStyle/>
          <a:p>
            <a:pPr marL="0" indent="0"/>
            <a:r>
              <a:rPr lang="en"/>
              <a:t>Plateforme de surveillance et de </a:t>
            </a:r>
            <a:r>
              <a:rPr lang="en" err="1"/>
              <a:t>visualisation</a:t>
            </a:r>
            <a:r>
              <a:rPr lang="en"/>
              <a:t> des </a:t>
            </a:r>
            <a:r>
              <a:rPr lang="en" err="1"/>
              <a:t>métriques</a:t>
            </a:r>
            <a:r>
              <a:rPr lang="en"/>
              <a:t>.</a:t>
            </a:r>
            <a:endParaRPr lang="fr-FR"/>
          </a:p>
        </p:txBody>
      </p:sp>
      <p:sp>
        <p:nvSpPr>
          <p:cNvPr id="418" name="Google Shape;418;p61"/>
          <p:cNvSpPr txBox="1">
            <a:spLocks noGrp="1"/>
          </p:cNvSpPr>
          <p:nvPr>
            <p:ph type="ctrTitle" idx="14"/>
          </p:nvPr>
        </p:nvSpPr>
        <p:spPr>
          <a:xfrm>
            <a:off x="5109872" y="3689200"/>
            <a:ext cx="1826400" cy="416100"/>
          </a:xfrm>
          <a:prstGeom prst="rect">
            <a:avLst/>
          </a:prstGeom>
        </p:spPr>
        <p:txBody>
          <a:bodyPr spcFirstLastPara="1" wrap="square" lIns="91425" tIns="91425" rIns="91425" bIns="91425" anchor="b" anchorCtr="0">
            <a:noAutofit/>
          </a:bodyPr>
          <a:lstStyle/>
          <a:p>
            <a:pPr marL="0" lvl="0" indent="0" algn="l">
              <a:spcBef>
                <a:spcPts val="0"/>
              </a:spcBef>
              <a:spcAft>
                <a:spcPts val="0"/>
              </a:spcAft>
              <a:buNone/>
            </a:pPr>
            <a:r>
              <a:rPr lang="en"/>
              <a:t>Allure</a:t>
            </a:r>
            <a:endParaRPr lang="fr-FR"/>
          </a:p>
        </p:txBody>
      </p:sp>
      <p:sp>
        <p:nvSpPr>
          <p:cNvPr id="419" name="Google Shape;419;p61"/>
          <p:cNvSpPr txBox="1">
            <a:spLocks noGrp="1"/>
          </p:cNvSpPr>
          <p:nvPr>
            <p:ph type="subTitle" idx="15"/>
          </p:nvPr>
        </p:nvSpPr>
        <p:spPr>
          <a:xfrm>
            <a:off x="5109722" y="4118525"/>
            <a:ext cx="1826400" cy="631862"/>
          </a:xfrm>
          <a:prstGeom prst="rect">
            <a:avLst/>
          </a:prstGeom>
        </p:spPr>
        <p:txBody>
          <a:bodyPr spcFirstLastPara="1" wrap="square" lIns="91425" tIns="91425" rIns="91425" bIns="91425" anchor="t" anchorCtr="0">
            <a:noAutofit/>
          </a:bodyPr>
          <a:lstStyle/>
          <a:p>
            <a:pPr marL="0" indent="0"/>
            <a:r>
              <a:rPr lang="en"/>
              <a:t>Allure </a:t>
            </a:r>
            <a:r>
              <a:rPr lang="en" err="1"/>
              <a:t>est</a:t>
            </a:r>
            <a:r>
              <a:rPr lang="en"/>
              <a:t> un </a:t>
            </a:r>
            <a:r>
              <a:rPr lang="en" err="1"/>
              <a:t>outil</a:t>
            </a:r>
            <a:r>
              <a:rPr lang="en"/>
              <a:t> de </a:t>
            </a:r>
            <a:r>
              <a:rPr lang="en" err="1"/>
              <a:t>génération</a:t>
            </a:r>
            <a:r>
              <a:rPr lang="en"/>
              <a:t> de rapports de tests.</a:t>
            </a:r>
          </a:p>
        </p:txBody>
      </p:sp>
      <p:grpSp>
        <p:nvGrpSpPr>
          <p:cNvPr id="420" name="Google Shape;420;p61"/>
          <p:cNvGrpSpPr/>
          <p:nvPr/>
        </p:nvGrpSpPr>
        <p:grpSpPr>
          <a:xfrm>
            <a:off x="3518466" y="1522107"/>
            <a:ext cx="439914" cy="438959"/>
            <a:chOff x="3541011" y="1508594"/>
            <a:chExt cx="350166" cy="349434"/>
          </a:xfrm>
        </p:grpSpPr>
        <p:sp>
          <p:nvSpPr>
            <p:cNvPr id="421" name="Google Shape;421;p61"/>
            <p:cNvSpPr/>
            <p:nvPr/>
          </p:nvSpPr>
          <p:spPr>
            <a:xfrm>
              <a:off x="3600879" y="1568270"/>
              <a:ext cx="230049" cy="289758"/>
            </a:xfrm>
            <a:custGeom>
              <a:avLst/>
              <a:gdLst/>
              <a:ahLst/>
              <a:cxnLst/>
              <a:rect l="l" t="t" r="r" b="b"/>
              <a:pathLst>
                <a:path w="7228" h="9104" extrusionOk="0">
                  <a:moveTo>
                    <a:pt x="3810" y="3781"/>
                  </a:moveTo>
                  <a:cubicBezTo>
                    <a:pt x="4001" y="3781"/>
                    <a:pt x="4156" y="3936"/>
                    <a:pt x="4156" y="4138"/>
                  </a:cubicBezTo>
                  <a:lnTo>
                    <a:pt x="4156" y="4472"/>
                  </a:lnTo>
                  <a:cubicBezTo>
                    <a:pt x="4144" y="4757"/>
                    <a:pt x="3906" y="4995"/>
                    <a:pt x="3632" y="4995"/>
                  </a:cubicBezTo>
                  <a:cubicBezTo>
                    <a:pt x="3334" y="4995"/>
                    <a:pt x="3108" y="4757"/>
                    <a:pt x="3108" y="4472"/>
                  </a:cubicBezTo>
                  <a:lnTo>
                    <a:pt x="3108" y="4138"/>
                  </a:lnTo>
                  <a:cubicBezTo>
                    <a:pt x="3108" y="3936"/>
                    <a:pt x="3275" y="3781"/>
                    <a:pt x="3465" y="3781"/>
                  </a:cubicBezTo>
                  <a:close/>
                  <a:moveTo>
                    <a:pt x="3787" y="5329"/>
                  </a:moveTo>
                  <a:lnTo>
                    <a:pt x="3787" y="5400"/>
                  </a:lnTo>
                  <a:cubicBezTo>
                    <a:pt x="3810" y="5460"/>
                    <a:pt x="3822" y="5519"/>
                    <a:pt x="3846" y="5567"/>
                  </a:cubicBezTo>
                  <a:lnTo>
                    <a:pt x="3632" y="5781"/>
                  </a:lnTo>
                  <a:lnTo>
                    <a:pt x="3596" y="5781"/>
                  </a:lnTo>
                  <a:lnTo>
                    <a:pt x="3370" y="5567"/>
                  </a:lnTo>
                  <a:cubicBezTo>
                    <a:pt x="3406" y="5519"/>
                    <a:pt x="3417" y="5460"/>
                    <a:pt x="3417" y="5400"/>
                  </a:cubicBezTo>
                  <a:lnTo>
                    <a:pt x="3417" y="5329"/>
                  </a:lnTo>
                  <a:close/>
                  <a:moveTo>
                    <a:pt x="3617" y="361"/>
                  </a:moveTo>
                  <a:cubicBezTo>
                    <a:pt x="4471" y="361"/>
                    <a:pt x="5286" y="670"/>
                    <a:pt x="5918" y="1257"/>
                  </a:cubicBezTo>
                  <a:cubicBezTo>
                    <a:pt x="6573" y="1888"/>
                    <a:pt x="6942" y="2733"/>
                    <a:pt x="6942" y="3638"/>
                  </a:cubicBezTo>
                  <a:cubicBezTo>
                    <a:pt x="6906" y="4281"/>
                    <a:pt x="6692" y="4936"/>
                    <a:pt x="6323" y="5484"/>
                  </a:cubicBezTo>
                  <a:cubicBezTo>
                    <a:pt x="5953" y="6019"/>
                    <a:pt x="5430" y="6436"/>
                    <a:pt x="4822" y="6674"/>
                  </a:cubicBezTo>
                  <a:cubicBezTo>
                    <a:pt x="4620" y="6758"/>
                    <a:pt x="4501" y="6948"/>
                    <a:pt x="4501" y="7139"/>
                  </a:cubicBezTo>
                  <a:lnTo>
                    <a:pt x="4501" y="7591"/>
                  </a:lnTo>
                  <a:cubicBezTo>
                    <a:pt x="4501" y="7662"/>
                    <a:pt x="4489" y="7722"/>
                    <a:pt x="4441" y="7781"/>
                  </a:cubicBezTo>
                  <a:lnTo>
                    <a:pt x="4287" y="8032"/>
                  </a:lnTo>
                  <a:cubicBezTo>
                    <a:pt x="4263" y="8043"/>
                    <a:pt x="4251" y="8079"/>
                    <a:pt x="4251" y="8091"/>
                  </a:cubicBezTo>
                  <a:lnTo>
                    <a:pt x="3025" y="8091"/>
                  </a:lnTo>
                  <a:cubicBezTo>
                    <a:pt x="3013" y="8079"/>
                    <a:pt x="3013" y="8043"/>
                    <a:pt x="3001" y="8032"/>
                  </a:cubicBezTo>
                  <a:lnTo>
                    <a:pt x="2834" y="7781"/>
                  </a:lnTo>
                  <a:cubicBezTo>
                    <a:pt x="2786" y="7722"/>
                    <a:pt x="2775" y="7651"/>
                    <a:pt x="2775" y="7591"/>
                  </a:cubicBezTo>
                  <a:lnTo>
                    <a:pt x="2775" y="6067"/>
                  </a:lnTo>
                  <a:cubicBezTo>
                    <a:pt x="2775" y="5996"/>
                    <a:pt x="2822" y="5936"/>
                    <a:pt x="2882" y="5900"/>
                  </a:cubicBezTo>
                  <a:lnTo>
                    <a:pt x="3167" y="5769"/>
                  </a:lnTo>
                  <a:lnTo>
                    <a:pt x="3417" y="6019"/>
                  </a:lnTo>
                  <a:cubicBezTo>
                    <a:pt x="3477" y="6079"/>
                    <a:pt x="3560" y="6127"/>
                    <a:pt x="3656" y="6127"/>
                  </a:cubicBezTo>
                  <a:cubicBezTo>
                    <a:pt x="3751" y="6127"/>
                    <a:pt x="3834" y="6103"/>
                    <a:pt x="3894" y="6019"/>
                  </a:cubicBezTo>
                  <a:lnTo>
                    <a:pt x="4144" y="5769"/>
                  </a:lnTo>
                  <a:lnTo>
                    <a:pt x="4429" y="5900"/>
                  </a:lnTo>
                  <a:cubicBezTo>
                    <a:pt x="4489" y="5936"/>
                    <a:pt x="4537" y="5996"/>
                    <a:pt x="4537" y="6067"/>
                  </a:cubicBezTo>
                  <a:lnTo>
                    <a:pt x="4537" y="6198"/>
                  </a:lnTo>
                  <a:cubicBezTo>
                    <a:pt x="4537" y="6293"/>
                    <a:pt x="4608" y="6365"/>
                    <a:pt x="4703" y="6365"/>
                  </a:cubicBezTo>
                  <a:cubicBezTo>
                    <a:pt x="4787" y="6365"/>
                    <a:pt x="4858" y="6293"/>
                    <a:pt x="4858" y="6198"/>
                  </a:cubicBezTo>
                  <a:lnTo>
                    <a:pt x="4858" y="6067"/>
                  </a:lnTo>
                  <a:cubicBezTo>
                    <a:pt x="4858" y="5877"/>
                    <a:pt x="4763" y="5698"/>
                    <a:pt x="4584" y="5626"/>
                  </a:cubicBezTo>
                  <a:lnTo>
                    <a:pt x="4179" y="5412"/>
                  </a:lnTo>
                  <a:lnTo>
                    <a:pt x="4179" y="5400"/>
                  </a:lnTo>
                  <a:lnTo>
                    <a:pt x="4179" y="5162"/>
                  </a:lnTo>
                  <a:cubicBezTo>
                    <a:pt x="4382" y="5007"/>
                    <a:pt x="4525" y="4757"/>
                    <a:pt x="4525" y="4472"/>
                  </a:cubicBezTo>
                  <a:lnTo>
                    <a:pt x="4525" y="4138"/>
                  </a:lnTo>
                  <a:cubicBezTo>
                    <a:pt x="4525" y="3757"/>
                    <a:pt x="4227" y="3448"/>
                    <a:pt x="3834" y="3448"/>
                  </a:cubicBezTo>
                  <a:lnTo>
                    <a:pt x="3489" y="3448"/>
                  </a:lnTo>
                  <a:cubicBezTo>
                    <a:pt x="3120" y="3448"/>
                    <a:pt x="2810" y="3745"/>
                    <a:pt x="2810" y="4138"/>
                  </a:cubicBezTo>
                  <a:lnTo>
                    <a:pt x="2810" y="4472"/>
                  </a:lnTo>
                  <a:cubicBezTo>
                    <a:pt x="2810" y="4757"/>
                    <a:pt x="2941" y="4995"/>
                    <a:pt x="3156" y="5162"/>
                  </a:cubicBezTo>
                  <a:lnTo>
                    <a:pt x="3156" y="5400"/>
                  </a:lnTo>
                  <a:lnTo>
                    <a:pt x="3156" y="5412"/>
                  </a:lnTo>
                  <a:lnTo>
                    <a:pt x="2751" y="5626"/>
                  </a:lnTo>
                  <a:cubicBezTo>
                    <a:pt x="2572" y="5710"/>
                    <a:pt x="2465" y="5877"/>
                    <a:pt x="2465" y="6067"/>
                  </a:cubicBezTo>
                  <a:lnTo>
                    <a:pt x="2465" y="6674"/>
                  </a:lnTo>
                  <a:cubicBezTo>
                    <a:pt x="1882" y="6460"/>
                    <a:pt x="1381" y="6055"/>
                    <a:pt x="1012" y="5567"/>
                  </a:cubicBezTo>
                  <a:cubicBezTo>
                    <a:pt x="572" y="4984"/>
                    <a:pt x="369" y="4281"/>
                    <a:pt x="381" y="3567"/>
                  </a:cubicBezTo>
                  <a:cubicBezTo>
                    <a:pt x="393" y="2745"/>
                    <a:pt x="727" y="1959"/>
                    <a:pt x="1310" y="1364"/>
                  </a:cubicBezTo>
                  <a:cubicBezTo>
                    <a:pt x="1882" y="769"/>
                    <a:pt x="2655" y="412"/>
                    <a:pt x="3477" y="364"/>
                  </a:cubicBezTo>
                  <a:cubicBezTo>
                    <a:pt x="3524" y="362"/>
                    <a:pt x="3571" y="361"/>
                    <a:pt x="3617" y="361"/>
                  </a:cubicBezTo>
                  <a:close/>
                  <a:moveTo>
                    <a:pt x="4144" y="8424"/>
                  </a:moveTo>
                  <a:lnTo>
                    <a:pt x="4144" y="8782"/>
                  </a:lnTo>
                  <a:lnTo>
                    <a:pt x="3108" y="8794"/>
                  </a:lnTo>
                  <a:cubicBezTo>
                    <a:pt x="3108" y="8794"/>
                    <a:pt x="3096" y="8794"/>
                    <a:pt x="3096" y="8782"/>
                  </a:cubicBezTo>
                  <a:lnTo>
                    <a:pt x="3096" y="8424"/>
                  </a:lnTo>
                  <a:close/>
                  <a:moveTo>
                    <a:pt x="3635" y="0"/>
                  </a:moveTo>
                  <a:cubicBezTo>
                    <a:pt x="3563" y="0"/>
                    <a:pt x="3490" y="2"/>
                    <a:pt x="3417" y="7"/>
                  </a:cubicBezTo>
                  <a:cubicBezTo>
                    <a:pt x="2513" y="54"/>
                    <a:pt x="1667" y="435"/>
                    <a:pt x="1024" y="1114"/>
                  </a:cubicBezTo>
                  <a:cubicBezTo>
                    <a:pt x="381" y="1769"/>
                    <a:pt x="24" y="2626"/>
                    <a:pt x="12" y="3531"/>
                  </a:cubicBezTo>
                  <a:cubicBezTo>
                    <a:pt x="0" y="4341"/>
                    <a:pt x="238" y="5103"/>
                    <a:pt x="691" y="5734"/>
                  </a:cubicBezTo>
                  <a:cubicBezTo>
                    <a:pt x="1131" y="6317"/>
                    <a:pt x="1739" y="6781"/>
                    <a:pt x="2405" y="7019"/>
                  </a:cubicBezTo>
                  <a:lnTo>
                    <a:pt x="2405" y="7603"/>
                  </a:lnTo>
                  <a:cubicBezTo>
                    <a:pt x="2405" y="7734"/>
                    <a:pt x="2453" y="7865"/>
                    <a:pt x="2524" y="7972"/>
                  </a:cubicBezTo>
                  <a:lnTo>
                    <a:pt x="2691" y="8222"/>
                  </a:lnTo>
                  <a:cubicBezTo>
                    <a:pt x="2739" y="8282"/>
                    <a:pt x="2751" y="8353"/>
                    <a:pt x="2751" y="8413"/>
                  </a:cubicBezTo>
                  <a:lnTo>
                    <a:pt x="2751" y="8770"/>
                  </a:lnTo>
                  <a:cubicBezTo>
                    <a:pt x="2751" y="8948"/>
                    <a:pt x="2894" y="9103"/>
                    <a:pt x="3072" y="9103"/>
                  </a:cubicBezTo>
                  <a:lnTo>
                    <a:pt x="4108" y="9103"/>
                  </a:lnTo>
                  <a:cubicBezTo>
                    <a:pt x="4287" y="9103"/>
                    <a:pt x="4429" y="8948"/>
                    <a:pt x="4429" y="8770"/>
                  </a:cubicBezTo>
                  <a:lnTo>
                    <a:pt x="4429" y="8413"/>
                  </a:lnTo>
                  <a:cubicBezTo>
                    <a:pt x="4429" y="8341"/>
                    <a:pt x="4441" y="8282"/>
                    <a:pt x="4489" y="8222"/>
                  </a:cubicBezTo>
                  <a:lnTo>
                    <a:pt x="4656" y="7972"/>
                  </a:lnTo>
                  <a:cubicBezTo>
                    <a:pt x="4727" y="7865"/>
                    <a:pt x="4775" y="7734"/>
                    <a:pt x="4775" y="7603"/>
                  </a:cubicBezTo>
                  <a:lnTo>
                    <a:pt x="4775" y="7150"/>
                  </a:lnTo>
                  <a:cubicBezTo>
                    <a:pt x="4775" y="7079"/>
                    <a:pt x="4822" y="7008"/>
                    <a:pt x="4894" y="6984"/>
                  </a:cubicBezTo>
                  <a:cubicBezTo>
                    <a:pt x="5561" y="6734"/>
                    <a:pt x="6132" y="6269"/>
                    <a:pt x="6549" y="5698"/>
                  </a:cubicBezTo>
                  <a:cubicBezTo>
                    <a:pt x="6966" y="5079"/>
                    <a:pt x="7180" y="4388"/>
                    <a:pt x="7180" y="3638"/>
                  </a:cubicBezTo>
                  <a:cubicBezTo>
                    <a:pt x="7227" y="2614"/>
                    <a:pt x="6823" y="1674"/>
                    <a:pt x="6096" y="995"/>
                  </a:cubicBezTo>
                  <a:cubicBezTo>
                    <a:pt x="5422" y="354"/>
                    <a:pt x="4564" y="0"/>
                    <a:pt x="3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61"/>
            <p:cNvSpPr/>
            <p:nvPr/>
          </p:nvSpPr>
          <p:spPr>
            <a:xfrm>
              <a:off x="3541011" y="1677980"/>
              <a:ext cx="48919" cy="10630"/>
            </a:xfrm>
            <a:custGeom>
              <a:avLst/>
              <a:gdLst/>
              <a:ahLst/>
              <a:cxnLst/>
              <a:rect l="l" t="t" r="r" b="b"/>
              <a:pathLst>
                <a:path w="1537" h="334" extrusionOk="0">
                  <a:moveTo>
                    <a:pt x="167" y="1"/>
                  </a:moveTo>
                  <a:cubicBezTo>
                    <a:pt x="72" y="1"/>
                    <a:pt x="0" y="72"/>
                    <a:pt x="0" y="167"/>
                  </a:cubicBezTo>
                  <a:cubicBezTo>
                    <a:pt x="0" y="251"/>
                    <a:pt x="72" y="334"/>
                    <a:pt x="167" y="334"/>
                  </a:cubicBezTo>
                  <a:lnTo>
                    <a:pt x="1369" y="334"/>
                  </a:lnTo>
                  <a:cubicBezTo>
                    <a:pt x="1465" y="334"/>
                    <a:pt x="1536" y="251"/>
                    <a:pt x="1536" y="167"/>
                  </a:cubicBezTo>
                  <a:cubicBezTo>
                    <a:pt x="1536" y="72"/>
                    <a:pt x="1465" y="1"/>
                    <a:pt x="13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61"/>
            <p:cNvSpPr/>
            <p:nvPr/>
          </p:nvSpPr>
          <p:spPr>
            <a:xfrm>
              <a:off x="3842259" y="1677980"/>
              <a:ext cx="48919" cy="10630"/>
            </a:xfrm>
            <a:custGeom>
              <a:avLst/>
              <a:gdLst/>
              <a:ahLst/>
              <a:cxnLst/>
              <a:rect l="l" t="t" r="r" b="b"/>
              <a:pathLst>
                <a:path w="1537" h="334" extrusionOk="0">
                  <a:moveTo>
                    <a:pt x="167" y="1"/>
                  </a:moveTo>
                  <a:cubicBezTo>
                    <a:pt x="72" y="1"/>
                    <a:pt x="1" y="72"/>
                    <a:pt x="1" y="167"/>
                  </a:cubicBezTo>
                  <a:cubicBezTo>
                    <a:pt x="1" y="251"/>
                    <a:pt x="72" y="334"/>
                    <a:pt x="167" y="334"/>
                  </a:cubicBezTo>
                  <a:lnTo>
                    <a:pt x="1370" y="334"/>
                  </a:lnTo>
                  <a:cubicBezTo>
                    <a:pt x="1465" y="334"/>
                    <a:pt x="1537" y="251"/>
                    <a:pt x="1537" y="167"/>
                  </a:cubicBezTo>
                  <a:cubicBezTo>
                    <a:pt x="1537" y="72"/>
                    <a:pt x="1465" y="1"/>
                    <a:pt x="13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61"/>
            <p:cNvSpPr/>
            <p:nvPr/>
          </p:nvSpPr>
          <p:spPr>
            <a:xfrm>
              <a:off x="3711161" y="1508594"/>
              <a:ext cx="10248" cy="48537"/>
            </a:xfrm>
            <a:custGeom>
              <a:avLst/>
              <a:gdLst/>
              <a:ahLst/>
              <a:cxnLst/>
              <a:rect l="l" t="t" r="r" b="b"/>
              <a:pathLst>
                <a:path w="322" h="1525" extrusionOk="0">
                  <a:moveTo>
                    <a:pt x="167" y="1"/>
                  </a:moveTo>
                  <a:cubicBezTo>
                    <a:pt x="72" y="1"/>
                    <a:pt x="0" y="72"/>
                    <a:pt x="0" y="155"/>
                  </a:cubicBezTo>
                  <a:lnTo>
                    <a:pt x="0" y="1370"/>
                  </a:lnTo>
                  <a:cubicBezTo>
                    <a:pt x="0" y="1453"/>
                    <a:pt x="72" y="1525"/>
                    <a:pt x="167" y="1525"/>
                  </a:cubicBezTo>
                  <a:cubicBezTo>
                    <a:pt x="250" y="1525"/>
                    <a:pt x="322" y="1453"/>
                    <a:pt x="322" y="1370"/>
                  </a:cubicBezTo>
                  <a:lnTo>
                    <a:pt x="322" y="155"/>
                  </a:lnTo>
                  <a:cubicBezTo>
                    <a:pt x="310" y="60"/>
                    <a:pt x="250"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61"/>
            <p:cNvSpPr/>
            <p:nvPr/>
          </p:nvSpPr>
          <p:spPr>
            <a:xfrm>
              <a:off x="3633470" y="1792018"/>
              <a:ext cx="22757" cy="29249"/>
            </a:xfrm>
            <a:custGeom>
              <a:avLst/>
              <a:gdLst/>
              <a:ahLst/>
              <a:cxnLst/>
              <a:rect l="l" t="t" r="r" b="b"/>
              <a:pathLst>
                <a:path w="715" h="919" extrusionOk="0">
                  <a:moveTo>
                    <a:pt x="525" y="1"/>
                  </a:moveTo>
                  <a:cubicBezTo>
                    <a:pt x="470" y="1"/>
                    <a:pt x="413" y="30"/>
                    <a:pt x="381" y="85"/>
                  </a:cubicBezTo>
                  <a:lnTo>
                    <a:pt x="48" y="680"/>
                  </a:lnTo>
                  <a:cubicBezTo>
                    <a:pt x="0" y="751"/>
                    <a:pt x="24" y="859"/>
                    <a:pt x="107" y="894"/>
                  </a:cubicBezTo>
                  <a:cubicBezTo>
                    <a:pt x="131" y="918"/>
                    <a:pt x="167" y="918"/>
                    <a:pt x="179" y="918"/>
                  </a:cubicBezTo>
                  <a:cubicBezTo>
                    <a:pt x="238" y="918"/>
                    <a:pt x="286" y="882"/>
                    <a:pt x="310" y="835"/>
                  </a:cubicBezTo>
                  <a:lnTo>
                    <a:pt x="655" y="240"/>
                  </a:lnTo>
                  <a:cubicBezTo>
                    <a:pt x="715" y="156"/>
                    <a:pt x="679" y="61"/>
                    <a:pt x="608" y="25"/>
                  </a:cubicBezTo>
                  <a:cubicBezTo>
                    <a:pt x="583" y="9"/>
                    <a:pt x="554" y="1"/>
                    <a:pt x="5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61"/>
            <p:cNvSpPr/>
            <p:nvPr/>
          </p:nvSpPr>
          <p:spPr>
            <a:xfrm>
              <a:off x="3775962" y="1545195"/>
              <a:ext cx="22757" cy="28995"/>
            </a:xfrm>
            <a:custGeom>
              <a:avLst/>
              <a:gdLst/>
              <a:ahLst/>
              <a:cxnLst/>
              <a:rect l="l" t="t" r="r" b="b"/>
              <a:pathLst>
                <a:path w="715" h="911" extrusionOk="0">
                  <a:moveTo>
                    <a:pt x="534" y="1"/>
                  </a:moveTo>
                  <a:cubicBezTo>
                    <a:pt x="476" y="1"/>
                    <a:pt x="418" y="28"/>
                    <a:pt x="393" y="77"/>
                  </a:cubicBezTo>
                  <a:lnTo>
                    <a:pt x="48" y="672"/>
                  </a:lnTo>
                  <a:cubicBezTo>
                    <a:pt x="0" y="744"/>
                    <a:pt x="36" y="851"/>
                    <a:pt x="107" y="898"/>
                  </a:cubicBezTo>
                  <a:cubicBezTo>
                    <a:pt x="131" y="910"/>
                    <a:pt x="167" y="910"/>
                    <a:pt x="179" y="910"/>
                  </a:cubicBezTo>
                  <a:cubicBezTo>
                    <a:pt x="238" y="910"/>
                    <a:pt x="286" y="887"/>
                    <a:pt x="310" y="839"/>
                  </a:cubicBezTo>
                  <a:lnTo>
                    <a:pt x="655" y="244"/>
                  </a:lnTo>
                  <a:cubicBezTo>
                    <a:pt x="714" y="172"/>
                    <a:pt x="691" y="65"/>
                    <a:pt x="607" y="17"/>
                  </a:cubicBezTo>
                  <a:cubicBezTo>
                    <a:pt x="585" y="6"/>
                    <a:pt x="560" y="1"/>
                    <a:pt x="5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61"/>
            <p:cNvSpPr/>
            <p:nvPr/>
          </p:nvSpPr>
          <p:spPr>
            <a:xfrm>
              <a:off x="3577390" y="1601498"/>
              <a:ext cx="31095" cy="21197"/>
            </a:xfrm>
            <a:custGeom>
              <a:avLst/>
              <a:gdLst/>
              <a:ahLst/>
              <a:cxnLst/>
              <a:rect l="l" t="t" r="r" b="b"/>
              <a:pathLst>
                <a:path w="977" h="666" extrusionOk="0">
                  <a:moveTo>
                    <a:pt x="199" y="1"/>
                  </a:moveTo>
                  <a:cubicBezTo>
                    <a:pt x="141" y="1"/>
                    <a:pt x="80" y="33"/>
                    <a:pt x="48" y="82"/>
                  </a:cubicBezTo>
                  <a:cubicBezTo>
                    <a:pt x="0" y="153"/>
                    <a:pt x="36" y="261"/>
                    <a:pt x="107" y="308"/>
                  </a:cubicBezTo>
                  <a:lnTo>
                    <a:pt x="703" y="642"/>
                  </a:lnTo>
                  <a:cubicBezTo>
                    <a:pt x="738" y="665"/>
                    <a:pt x="762" y="665"/>
                    <a:pt x="774" y="665"/>
                  </a:cubicBezTo>
                  <a:cubicBezTo>
                    <a:pt x="834" y="665"/>
                    <a:pt x="881" y="630"/>
                    <a:pt x="917" y="594"/>
                  </a:cubicBezTo>
                  <a:cubicBezTo>
                    <a:pt x="976" y="499"/>
                    <a:pt x="941" y="415"/>
                    <a:pt x="869" y="368"/>
                  </a:cubicBezTo>
                  <a:lnTo>
                    <a:pt x="274" y="22"/>
                  </a:lnTo>
                  <a:cubicBezTo>
                    <a:pt x="252" y="7"/>
                    <a:pt x="226" y="1"/>
                    <a:pt x="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61"/>
            <p:cNvSpPr/>
            <p:nvPr/>
          </p:nvSpPr>
          <p:spPr>
            <a:xfrm>
              <a:off x="3823703" y="1743608"/>
              <a:ext cx="31095" cy="21197"/>
            </a:xfrm>
            <a:custGeom>
              <a:avLst/>
              <a:gdLst/>
              <a:ahLst/>
              <a:cxnLst/>
              <a:rect l="l" t="t" r="r" b="b"/>
              <a:pathLst>
                <a:path w="977" h="666" extrusionOk="0">
                  <a:moveTo>
                    <a:pt x="199" y="1"/>
                  </a:moveTo>
                  <a:cubicBezTo>
                    <a:pt x="141" y="1"/>
                    <a:pt x="81" y="33"/>
                    <a:pt x="48" y="82"/>
                  </a:cubicBezTo>
                  <a:cubicBezTo>
                    <a:pt x="0" y="153"/>
                    <a:pt x="36" y="260"/>
                    <a:pt x="107" y="308"/>
                  </a:cubicBezTo>
                  <a:lnTo>
                    <a:pt x="703" y="641"/>
                  </a:lnTo>
                  <a:cubicBezTo>
                    <a:pt x="738" y="665"/>
                    <a:pt x="762" y="665"/>
                    <a:pt x="774" y="665"/>
                  </a:cubicBezTo>
                  <a:cubicBezTo>
                    <a:pt x="834" y="665"/>
                    <a:pt x="881" y="629"/>
                    <a:pt x="917" y="594"/>
                  </a:cubicBezTo>
                  <a:cubicBezTo>
                    <a:pt x="977" y="510"/>
                    <a:pt x="953" y="415"/>
                    <a:pt x="869" y="368"/>
                  </a:cubicBezTo>
                  <a:lnTo>
                    <a:pt x="274" y="22"/>
                  </a:lnTo>
                  <a:cubicBezTo>
                    <a:pt x="252" y="7"/>
                    <a:pt x="226" y="1"/>
                    <a:pt x="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61"/>
            <p:cNvSpPr/>
            <p:nvPr/>
          </p:nvSpPr>
          <p:spPr>
            <a:xfrm>
              <a:off x="3775962" y="1792018"/>
              <a:ext cx="22757" cy="29249"/>
            </a:xfrm>
            <a:custGeom>
              <a:avLst/>
              <a:gdLst/>
              <a:ahLst/>
              <a:cxnLst/>
              <a:rect l="l" t="t" r="r" b="b"/>
              <a:pathLst>
                <a:path w="715" h="919" extrusionOk="0">
                  <a:moveTo>
                    <a:pt x="190" y="1"/>
                  </a:moveTo>
                  <a:cubicBezTo>
                    <a:pt x="160" y="1"/>
                    <a:pt x="132" y="9"/>
                    <a:pt x="107" y="25"/>
                  </a:cubicBezTo>
                  <a:cubicBezTo>
                    <a:pt x="36" y="61"/>
                    <a:pt x="0" y="168"/>
                    <a:pt x="48" y="240"/>
                  </a:cubicBezTo>
                  <a:lnTo>
                    <a:pt x="393" y="835"/>
                  </a:lnTo>
                  <a:cubicBezTo>
                    <a:pt x="417" y="882"/>
                    <a:pt x="476" y="918"/>
                    <a:pt x="524" y="918"/>
                  </a:cubicBezTo>
                  <a:cubicBezTo>
                    <a:pt x="548" y="918"/>
                    <a:pt x="583" y="918"/>
                    <a:pt x="595" y="894"/>
                  </a:cubicBezTo>
                  <a:cubicBezTo>
                    <a:pt x="691" y="859"/>
                    <a:pt x="714" y="751"/>
                    <a:pt x="667" y="680"/>
                  </a:cubicBezTo>
                  <a:lnTo>
                    <a:pt x="333" y="85"/>
                  </a:lnTo>
                  <a:cubicBezTo>
                    <a:pt x="302" y="30"/>
                    <a:pt x="245" y="1"/>
                    <a:pt x="1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61"/>
            <p:cNvSpPr/>
            <p:nvPr/>
          </p:nvSpPr>
          <p:spPr>
            <a:xfrm>
              <a:off x="3633470" y="1545195"/>
              <a:ext cx="22757" cy="28995"/>
            </a:xfrm>
            <a:custGeom>
              <a:avLst/>
              <a:gdLst/>
              <a:ahLst/>
              <a:cxnLst/>
              <a:rect l="l" t="t" r="r" b="b"/>
              <a:pathLst>
                <a:path w="715" h="911" extrusionOk="0">
                  <a:moveTo>
                    <a:pt x="181" y="1"/>
                  </a:moveTo>
                  <a:cubicBezTo>
                    <a:pt x="155" y="1"/>
                    <a:pt x="130" y="6"/>
                    <a:pt x="107" y="17"/>
                  </a:cubicBezTo>
                  <a:cubicBezTo>
                    <a:pt x="24" y="65"/>
                    <a:pt x="0" y="172"/>
                    <a:pt x="48" y="244"/>
                  </a:cubicBezTo>
                  <a:lnTo>
                    <a:pt x="381" y="839"/>
                  </a:lnTo>
                  <a:cubicBezTo>
                    <a:pt x="417" y="887"/>
                    <a:pt x="477" y="910"/>
                    <a:pt x="524" y="910"/>
                  </a:cubicBezTo>
                  <a:cubicBezTo>
                    <a:pt x="548" y="910"/>
                    <a:pt x="584" y="910"/>
                    <a:pt x="596" y="898"/>
                  </a:cubicBezTo>
                  <a:cubicBezTo>
                    <a:pt x="679" y="851"/>
                    <a:pt x="715" y="744"/>
                    <a:pt x="667" y="672"/>
                  </a:cubicBezTo>
                  <a:lnTo>
                    <a:pt x="322" y="77"/>
                  </a:lnTo>
                  <a:cubicBezTo>
                    <a:pt x="297" y="28"/>
                    <a:pt x="238" y="1"/>
                    <a:pt x="1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61"/>
            <p:cNvSpPr/>
            <p:nvPr/>
          </p:nvSpPr>
          <p:spPr>
            <a:xfrm>
              <a:off x="3823703" y="1601498"/>
              <a:ext cx="31095" cy="21197"/>
            </a:xfrm>
            <a:custGeom>
              <a:avLst/>
              <a:gdLst/>
              <a:ahLst/>
              <a:cxnLst/>
              <a:rect l="l" t="t" r="r" b="b"/>
              <a:pathLst>
                <a:path w="977" h="666" extrusionOk="0">
                  <a:moveTo>
                    <a:pt x="778" y="1"/>
                  </a:moveTo>
                  <a:cubicBezTo>
                    <a:pt x="751" y="1"/>
                    <a:pt x="725" y="7"/>
                    <a:pt x="703" y="22"/>
                  </a:cubicBezTo>
                  <a:lnTo>
                    <a:pt x="107" y="368"/>
                  </a:lnTo>
                  <a:cubicBezTo>
                    <a:pt x="36" y="415"/>
                    <a:pt x="0" y="511"/>
                    <a:pt x="48" y="594"/>
                  </a:cubicBezTo>
                  <a:cubicBezTo>
                    <a:pt x="84" y="630"/>
                    <a:pt x="143" y="665"/>
                    <a:pt x="179" y="665"/>
                  </a:cubicBezTo>
                  <a:cubicBezTo>
                    <a:pt x="215" y="665"/>
                    <a:pt x="238" y="665"/>
                    <a:pt x="262" y="653"/>
                  </a:cubicBezTo>
                  <a:lnTo>
                    <a:pt x="857" y="308"/>
                  </a:lnTo>
                  <a:cubicBezTo>
                    <a:pt x="953" y="249"/>
                    <a:pt x="977" y="153"/>
                    <a:pt x="929" y="82"/>
                  </a:cubicBezTo>
                  <a:cubicBezTo>
                    <a:pt x="896" y="33"/>
                    <a:pt x="836" y="1"/>
                    <a:pt x="7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61"/>
            <p:cNvSpPr/>
            <p:nvPr/>
          </p:nvSpPr>
          <p:spPr>
            <a:xfrm>
              <a:off x="3577390" y="1743608"/>
              <a:ext cx="31095" cy="21197"/>
            </a:xfrm>
            <a:custGeom>
              <a:avLst/>
              <a:gdLst/>
              <a:ahLst/>
              <a:cxnLst/>
              <a:rect l="l" t="t" r="r" b="b"/>
              <a:pathLst>
                <a:path w="977" h="666" extrusionOk="0">
                  <a:moveTo>
                    <a:pt x="778" y="1"/>
                  </a:moveTo>
                  <a:cubicBezTo>
                    <a:pt x="751" y="1"/>
                    <a:pt x="725" y="7"/>
                    <a:pt x="703" y="22"/>
                  </a:cubicBezTo>
                  <a:lnTo>
                    <a:pt x="107" y="368"/>
                  </a:lnTo>
                  <a:cubicBezTo>
                    <a:pt x="36" y="415"/>
                    <a:pt x="0" y="510"/>
                    <a:pt x="48" y="594"/>
                  </a:cubicBezTo>
                  <a:cubicBezTo>
                    <a:pt x="84" y="629"/>
                    <a:pt x="143" y="665"/>
                    <a:pt x="179" y="665"/>
                  </a:cubicBezTo>
                  <a:cubicBezTo>
                    <a:pt x="214" y="665"/>
                    <a:pt x="238" y="665"/>
                    <a:pt x="262" y="653"/>
                  </a:cubicBezTo>
                  <a:lnTo>
                    <a:pt x="857" y="308"/>
                  </a:lnTo>
                  <a:cubicBezTo>
                    <a:pt x="941" y="260"/>
                    <a:pt x="976" y="153"/>
                    <a:pt x="929" y="82"/>
                  </a:cubicBezTo>
                  <a:cubicBezTo>
                    <a:pt x="896" y="33"/>
                    <a:pt x="835" y="1"/>
                    <a:pt x="7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61"/>
            <p:cNvSpPr/>
            <p:nvPr/>
          </p:nvSpPr>
          <p:spPr>
            <a:xfrm>
              <a:off x="3732358" y="1593032"/>
              <a:ext cx="71294" cy="62255"/>
            </a:xfrm>
            <a:custGeom>
              <a:avLst/>
              <a:gdLst/>
              <a:ahLst/>
              <a:cxnLst/>
              <a:rect l="l" t="t" r="r" b="b"/>
              <a:pathLst>
                <a:path w="2240" h="1956" extrusionOk="0">
                  <a:moveTo>
                    <a:pt x="186" y="1"/>
                  </a:moveTo>
                  <a:cubicBezTo>
                    <a:pt x="103" y="1"/>
                    <a:pt x="34" y="47"/>
                    <a:pt x="13" y="122"/>
                  </a:cubicBezTo>
                  <a:cubicBezTo>
                    <a:pt x="1" y="217"/>
                    <a:pt x="48" y="300"/>
                    <a:pt x="132" y="324"/>
                  </a:cubicBezTo>
                  <a:cubicBezTo>
                    <a:pt x="930" y="527"/>
                    <a:pt x="1584" y="1098"/>
                    <a:pt x="1894" y="1848"/>
                  </a:cubicBezTo>
                  <a:cubicBezTo>
                    <a:pt x="1918" y="1908"/>
                    <a:pt x="1977" y="1955"/>
                    <a:pt x="2037" y="1955"/>
                  </a:cubicBezTo>
                  <a:cubicBezTo>
                    <a:pt x="2061" y="1955"/>
                    <a:pt x="2084" y="1955"/>
                    <a:pt x="2096" y="1943"/>
                  </a:cubicBezTo>
                  <a:cubicBezTo>
                    <a:pt x="2192" y="1908"/>
                    <a:pt x="2239" y="1824"/>
                    <a:pt x="2192" y="1729"/>
                  </a:cubicBezTo>
                  <a:cubicBezTo>
                    <a:pt x="1846" y="884"/>
                    <a:pt x="1108" y="229"/>
                    <a:pt x="215" y="3"/>
                  </a:cubicBezTo>
                  <a:cubicBezTo>
                    <a:pt x="205" y="1"/>
                    <a:pt x="196"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 name="Google Shape;434;p61"/>
          <p:cNvGrpSpPr/>
          <p:nvPr/>
        </p:nvGrpSpPr>
        <p:grpSpPr>
          <a:xfrm>
            <a:off x="2940725" y="3264088"/>
            <a:ext cx="439889" cy="439378"/>
            <a:chOff x="2201806" y="1976585"/>
            <a:chExt cx="349784" cy="349434"/>
          </a:xfrm>
        </p:grpSpPr>
        <p:sp>
          <p:nvSpPr>
            <p:cNvPr id="435" name="Google Shape;435;p61"/>
            <p:cNvSpPr/>
            <p:nvPr/>
          </p:nvSpPr>
          <p:spPr>
            <a:xfrm>
              <a:off x="2231755" y="2073373"/>
              <a:ext cx="319835" cy="252647"/>
            </a:xfrm>
            <a:custGeom>
              <a:avLst/>
              <a:gdLst/>
              <a:ahLst/>
              <a:cxnLst/>
              <a:rect l="l" t="t" r="r" b="b"/>
              <a:pathLst>
                <a:path w="10049" h="7938" extrusionOk="0">
                  <a:moveTo>
                    <a:pt x="9368" y="0"/>
                  </a:moveTo>
                  <a:cubicBezTo>
                    <a:pt x="9345" y="0"/>
                    <a:pt x="9322" y="6"/>
                    <a:pt x="9299" y="20"/>
                  </a:cubicBezTo>
                  <a:cubicBezTo>
                    <a:pt x="9227" y="67"/>
                    <a:pt x="9180" y="151"/>
                    <a:pt x="9227" y="234"/>
                  </a:cubicBezTo>
                  <a:cubicBezTo>
                    <a:pt x="9561" y="925"/>
                    <a:pt x="9716" y="1675"/>
                    <a:pt x="9716" y="2449"/>
                  </a:cubicBezTo>
                  <a:cubicBezTo>
                    <a:pt x="9716" y="3830"/>
                    <a:pt x="9180" y="5127"/>
                    <a:pt x="8203" y="6104"/>
                  </a:cubicBezTo>
                  <a:cubicBezTo>
                    <a:pt x="7215" y="7092"/>
                    <a:pt x="5917" y="7628"/>
                    <a:pt x="4536" y="7628"/>
                  </a:cubicBezTo>
                  <a:cubicBezTo>
                    <a:pt x="3715" y="7628"/>
                    <a:pt x="2929" y="7449"/>
                    <a:pt x="2203" y="7080"/>
                  </a:cubicBezTo>
                  <a:cubicBezTo>
                    <a:pt x="1596" y="6759"/>
                    <a:pt x="1060" y="6342"/>
                    <a:pt x="607" y="5830"/>
                  </a:cubicBezTo>
                  <a:lnTo>
                    <a:pt x="607" y="5830"/>
                  </a:lnTo>
                  <a:lnTo>
                    <a:pt x="1250" y="6032"/>
                  </a:lnTo>
                  <a:cubicBezTo>
                    <a:pt x="1272" y="6040"/>
                    <a:pt x="1293" y="6044"/>
                    <a:pt x="1312" y="6044"/>
                  </a:cubicBezTo>
                  <a:cubicBezTo>
                    <a:pt x="1380" y="6044"/>
                    <a:pt x="1434" y="5999"/>
                    <a:pt x="1453" y="5925"/>
                  </a:cubicBezTo>
                  <a:cubicBezTo>
                    <a:pt x="1488" y="5842"/>
                    <a:pt x="1441" y="5747"/>
                    <a:pt x="1357" y="5723"/>
                  </a:cubicBezTo>
                  <a:lnTo>
                    <a:pt x="202" y="5330"/>
                  </a:lnTo>
                  <a:cubicBezTo>
                    <a:pt x="191" y="5327"/>
                    <a:pt x="179" y="5325"/>
                    <a:pt x="167" y="5325"/>
                  </a:cubicBezTo>
                  <a:cubicBezTo>
                    <a:pt x="131" y="5325"/>
                    <a:pt x="95" y="5339"/>
                    <a:pt x="60" y="5366"/>
                  </a:cubicBezTo>
                  <a:cubicBezTo>
                    <a:pt x="12" y="5389"/>
                    <a:pt x="0" y="5449"/>
                    <a:pt x="0" y="5508"/>
                  </a:cubicBezTo>
                  <a:lnTo>
                    <a:pt x="191" y="6854"/>
                  </a:lnTo>
                  <a:cubicBezTo>
                    <a:pt x="214" y="6925"/>
                    <a:pt x="274" y="6985"/>
                    <a:pt x="357" y="6985"/>
                  </a:cubicBezTo>
                  <a:lnTo>
                    <a:pt x="393" y="6985"/>
                  </a:lnTo>
                  <a:cubicBezTo>
                    <a:pt x="476" y="6973"/>
                    <a:pt x="536" y="6890"/>
                    <a:pt x="524" y="6806"/>
                  </a:cubicBezTo>
                  <a:lnTo>
                    <a:pt x="417" y="6068"/>
                  </a:lnTo>
                  <a:lnTo>
                    <a:pt x="417" y="6068"/>
                  </a:lnTo>
                  <a:cubicBezTo>
                    <a:pt x="881" y="6604"/>
                    <a:pt x="1465" y="7044"/>
                    <a:pt x="2084" y="7354"/>
                  </a:cubicBezTo>
                  <a:cubicBezTo>
                    <a:pt x="2858" y="7747"/>
                    <a:pt x="3691" y="7937"/>
                    <a:pt x="4560" y="7937"/>
                  </a:cubicBezTo>
                  <a:cubicBezTo>
                    <a:pt x="6025" y="7937"/>
                    <a:pt x="7394" y="7366"/>
                    <a:pt x="8442" y="6330"/>
                  </a:cubicBezTo>
                  <a:cubicBezTo>
                    <a:pt x="9477" y="5282"/>
                    <a:pt x="10049" y="3913"/>
                    <a:pt x="10049" y="2449"/>
                  </a:cubicBezTo>
                  <a:cubicBezTo>
                    <a:pt x="10049" y="1627"/>
                    <a:pt x="9870" y="829"/>
                    <a:pt x="9513" y="91"/>
                  </a:cubicBezTo>
                  <a:cubicBezTo>
                    <a:pt x="9479" y="40"/>
                    <a:pt x="9426" y="0"/>
                    <a:pt x="93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61"/>
            <p:cNvSpPr/>
            <p:nvPr/>
          </p:nvSpPr>
          <p:spPr>
            <a:xfrm>
              <a:off x="2201806" y="1976585"/>
              <a:ext cx="319484" cy="252424"/>
            </a:xfrm>
            <a:custGeom>
              <a:avLst/>
              <a:gdLst/>
              <a:ahLst/>
              <a:cxnLst/>
              <a:rect l="l" t="t" r="r" b="b"/>
              <a:pathLst>
                <a:path w="10038" h="7931" extrusionOk="0">
                  <a:moveTo>
                    <a:pt x="5501" y="1"/>
                  </a:moveTo>
                  <a:cubicBezTo>
                    <a:pt x="4025" y="1"/>
                    <a:pt x="2656" y="560"/>
                    <a:pt x="1608" y="1608"/>
                  </a:cubicBezTo>
                  <a:cubicBezTo>
                    <a:pt x="572" y="2644"/>
                    <a:pt x="0" y="4013"/>
                    <a:pt x="0" y="5490"/>
                  </a:cubicBezTo>
                  <a:cubicBezTo>
                    <a:pt x="0" y="6311"/>
                    <a:pt x="179" y="7109"/>
                    <a:pt x="536" y="7835"/>
                  </a:cubicBezTo>
                  <a:cubicBezTo>
                    <a:pt x="572" y="7895"/>
                    <a:pt x="632" y="7930"/>
                    <a:pt x="691" y="7930"/>
                  </a:cubicBezTo>
                  <a:cubicBezTo>
                    <a:pt x="715" y="7930"/>
                    <a:pt x="739" y="7930"/>
                    <a:pt x="762" y="7918"/>
                  </a:cubicBezTo>
                  <a:cubicBezTo>
                    <a:pt x="834" y="7871"/>
                    <a:pt x="882" y="7776"/>
                    <a:pt x="834" y="7704"/>
                  </a:cubicBezTo>
                  <a:cubicBezTo>
                    <a:pt x="512" y="7002"/>
                    <a:pt x="346" y="6263"/>
                    <a:pt x="346" y="5490"/>
                  </a:cubicBezTo>
                  <a:cubicBezTo>
                    <a:pt x="346" y="4108"/>
                    <a:pt x="882" y="2811"/>
                    <a:pt x="1870" y="1822"/>
                  </a:cubicBezTo>
                  <a:cubicBezTo>
                    <a:pt x="2846" y="846"/>
                    <a:pt x="4144" y="310"/>
                    <a:pt x="5525" y="310"/>
                  </a:cubicBezTo>
                  <a:cubicBezTo>
                    <a:pt x="7049" y="310"/>
                    <a:pt x="8454" y="965"/>
                    <a:pt x="9454" y="2108"/>
                  </a:cubicBezTo>
                  <a:lnTo>
                    <a:pt x="8811" y="1906"/>
                  </a:lnTo>
                  <a:cubicBezTo>
                    <a:pt x="8792" y="1898"/>
                    <a:pt x="8772" y="1894"/>
                    <a:pt x="8753" y="1894"/>
                  </a:cubicBezTo>
                  <a:cubicBezTo>
                    <a:pt x="8688" y="1894"/>
                    <a:pt x="8627" y="1937"/>
                    <a:pt x="8609" y="2001"/>
                  </a:cubicBezTo>
                  <a:cubicBezTo>
                    <a:pt x="8573" y="2096"/>
                    <a:pt x="8621" y="2180"/>
                    <a:pt x="8716" y="2215"/>
                  </a:cubicBezTo>
                  <a:lnTo>
                    <a:pt x="9859" y="2596"/>
                  </a:lnTo>
                  <a:cubicBezTo>
                    <a:pt x="9871" y="2596"/>
                    <a:pt x="9883" y="2620"/>
                    <a:pt x="9906" y="2620"/>
                  </a:cubicBezTo>
                  <a:cubicBezTo>
                    <a:pt x="9930" y="2620"/>
                    <a:pt x="9978" y="2596"/>
                    <a:pt x="10002" y="2572"/>
                  </a:cubicBezTo>
                  <a:cubicBezTo>
                    <a:pt x="10026" y="2525"/>
                    <a:pt x="10037" y="2465"/>
                    <a:pt x="10037" y="2418"/>
                  </a:cubicBezTo>
                  <a:lnTo>
                    <a:pt x="9847" y="1084"/>
                  </a:lnTo>
                  <a:cubicBezTo>
                    <a:pt x="9827" y="1003"/>
                    <a:pt x="9772" y="948"/>
                    <a:pt x="9705" y="948"/>
                  </a:cubicBezTo>
                  <a:cubicBezTo>
                    <a:pt x="9693" y="948"/>
                    <a:pt x="9681" y="950"/>
                    <a:pt x="9668" y="953"/>
                  </a:cubicBezTo>
                  <a:cubicBezTo>
                    <a:pt x="9573" y="965"/>
                    <a:pt x="9514" y="1037"/>
                    <a:pt x="9525" y="1132"/>
                  </a:cubicBezTo>
                  <a:lnTo>
                    <a:pt x="9633" y="1870"/>
                  </a:lnTo>
                  <a:cubicBezTo>
                    <a:pt x="8597" y="667"/>
                    <a:pt x="7085" y="1"/>
                    <a:pt x="55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61"/>
            <p:cNvSpPr/>
            <p:nvPr/>
          </p:nvSpPr>
          <p:spPr>
            <a:xfrm>
              <a:off x="2331789" y="2068662"/>
              <a:ext cx="16709" cy="27340"/>
            </a:xfrm>
            <a:custGeom>
              <a:avLst/>
              <a:gdLst/>
              <a:ahLst/>
              <a:cxnLst/>
              <a:rect l="l" t="t" r="r" b="b"/>
              <a:pathLst>
                <a:path w="525" h="859" extrusionOk="0">
                  <a:moveTo>
                    <a:pt x="358" y="1"/>
                  </a:moveTo>
                  <a:cubicBezTo>
                    <a:pt x="262" y="1"/>
                    <a:pt x="191" y="84"/>
                    <a:pt x="191" y="168"/>
                  </a:cubicBezTo>
                  <a:lnTo>
                    <a:pt x="191" y="465"/>
                  </a:lnTo>
                  <a:lnTo>
                    <a:pt x="72" y="584"/>
                  </a:lnTo>
                  <a:cubicBezTo>
                    <a:pt x="12" y="644"/>
                    <a:pt x="0" y="751"/>
                    <a:pt x="72" y="811"/>
                  </a:cubicBezTo>
                  <a:cubicBezTo>
                    <a:pt x="96" y="834"/>
                    <a:pt x="143" y="858"/>
                    <a:pt x="191" y="858"/>
                  </a:cubicBezTo>
                  <a:cubicBezTo>
                    <a:pt x="238" y="858"/>
                    <a:pt x="262" y="834"/>
                    <a:pt x="298" y="811"/>
                  </a:cubicBezTo>
                  <a:lnTo>
                    <a:pt x="453" y="644"/>
                  </a:lnTo>
                  <a:cubicBezTo>
                    <a:pt x="488" y="620"/>
                    <a:pt x="500" y="572"/>
                    <a:pt x="500" y="525"/>
                  </a:cubicBezTo>
                  <a:lnTo>
                    <a:pt x="524" y="168"/>
                  </a:lnTo>
                  <a:cubicBezTo>
                    <a:pt x="524" y="84"/>
                    <a:pt x="441" y="1"/>
                    <a:pt x="3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61"/>
            <p:cNvSpPr/>
            <p:nvPr/>
          </p:nvSpPr>
          <p:spPr>
            <a:xfrm>
              <a:off x="2243118" y="2021653"/>
              <a:ext cx="265664" cy="261908"/>
            </a:xfrm>
            <a:custGeom>
              <a:avLst/>
              <a:gdLst/>
              <a:ahLst/>
              <a:cxnLst/>
              <a:rect l="l" t="t" r="r" b="b"/>
              <a:pathLst>
                <a:path w="8347" h="8229" extrusionOk="0">
                  <a:moveTo>
                    <a:pt x="2751" y="3109"/>
                  </a:moveTo>
                  <a:lnTo>
                    <a:pt x="2977" y="3133"/>
                  </a:lnTo>
                  <a:lnTo>
                    <a:pt x="3084" y="3133"/>
                  </a:lnTo>
                  <a:lnTo>
                    <a:pt x="2917" y="3502"/>
                  </a:lnTo>
                  <a:lnTo>
                    <a:pt x="2643" y="3431"/>
                  </a:lnTo>
                  <a:lnTo>
                    <a:pt x="2751" y="3109"/>
                  </a:lnTo>
                  <a:close/>
                  <a:moveTo>
                    <a:pt x="3834" y="3026"/>
                  </a:moveTo>
                  <a:lnTo>
                    <a:pt x="4156" y="3419"/>
                  </a:lnTo>
                  <a:lnTo>
                    <a:pt x="4120" y="3526"/>
                  </a:lnTo>
                  <a:cubicBezTo>
                    <a:pt x="4096" y="3609"/>
                    <a:pt x="4144" y="3704"/>
                    <a:pt x="4227" y="3728"/>
                  </a:cubicBezTo>
                  <a:cubicBezTo>
                    <a:pt x="4239" y="3728"/>
                    <a:pt x="4263" y="3740"/>
                    <a:pt x="4275" y="3740"/>
                  </a:cubicBezTo>
                  <a:cubicBezTo>
                    <a:pt x="4346" y="3740"/>
                    <a:pt x="4406" y="3704"/>
                    <a:pt x="4417" y="3645"/>
                  </a:cubicBezTo>
                  <a:lnTo>
                    <a:pt x="4465" y="3526"/>
                  </a:lnTo>
                  <a:cubicBezTo>
                    <a:pt x="4501" y="3419"/>
                    <a:pt x="4477" y="3312"/>
                    <a:pt x="4417" y="3240"/>
                  </a:cubicBezTo>
                  <a:lnTo>
                    <a:pt x="4334" y="3133"/>
                  </a:lnTo>
                  <a:lnTo>
                    <a:pt x="4608" y="3359"/>
                  </a:lnTo>
                  <a:cubicBezTo>
                    <a:pt x="4638" y="3374"/>
                    <a:pt x="4673" y="3389"/>
                    <a:pt x="4710" y="3389"/>
                  </a:cubicBezTo>
                  <a:cubicBezTo>
                    <a:pt x="4731" y="3389"/>
                    <a:pt x="4753" y="3384"/>
                    <a:pt x="4775" y="3371"/>
                  </a:cubicBezTo>
                  <a:lnTo>
                    <a:pt x="4989" y="3288"/>
                  </a:lnTo>
                  <a:lnTo>
                    <a:pt x="5108" y="3419"/>
                  </a:lnTo>
                  <a:cubicBezTo>
                    <a:pt x="5132" y="3466"/>
                    <a:pt x="5191" y="3478"/>
                    <a:pt x="5239" y="3478"/>
                  </a:cubicBezTo>
                  <a:lnTo>
                    <a:pt x="5644" y="3442"/>
                  </a:lnTo>
                  <a:lnTo>
                    <a:pt x="5656" y="3526"/>
                  </a:lnTo>
                  <a:cubicBezTo>
                    <a:pt x="5668" y="3562"/>
                    <a:pt x="5644" y="3597"/>
                    <a:pt x="5644" y="3609"/>
                  </a:cubicBezTo>
                  <a:cubicBezTo>
                    <a:pt x="5620" y="3621"/>
                    <a:pt x="5608" y="3657"/>
                    <a:pt x="5560" y="3657"/>
                  </a:cubicBezTo>
                  <a:lnTo>
                    <a:pt x="4882" y="3716"/>
                  </a:lnTo>
                  <a:cubicBezTo>
                    <a:pt x="4787" y="3716"/>
                    <a:pt x="4715" y="3764"/>
                    <a:pt x="4668" y="3835"/>
                  </a:cubicBezTo>
                  <a:cubicBezTo>
                    <a:pt x="4644" y="3895"/>
                    <a:pt x="4608" y="3954"/>
                    <a:pt x="4632" y="4014"/>
                  </a:cubicBezTo>
                  <a:lnTo>
                    <a:pt x="4167" y="3859"/>
                  </a:lnTo>
                  <a:cubicBezTo>
                    <a:pt x="4156" y="3859"/>
                    <a:pt x="4156" y="3847"/>
                    <a:pt x="4156" y="3835"/>
                  </a:cubicBezTo>
                  <a:cubicBezTo>
                    <a:pt x="4120" y="3657"/>
                    <a:pt x="3977" y="3538"/>
                    <a:pt x="3798" y="3538"/>
                  </a:cubicBezTo>
                  <a:lnTo>
                    <a:pt x="3775" y="3538"/>
                  </a:lnTo>
                  <a:lnTo>
                    <a:pt x="3286" y="3550"/>
                  </a:lnTo>
                  <a:lnTo>
                    <a:pt x="3405" y="3204"/>
                  </a:lnTo>
                  <a:cubicBezTo>
                    <a:pt x="3429" y="3181"/>
                    <a:pt x="3453" y="3169"/>
                    <a:pt x="3489" y="3145"/>
                  </a:cubicBezTo>
                  <a:lnTo>
                    <a:pt x="3834" y="3026"/>
                  </a:lnTo>
                  <a:close/>
                  <a:moveTo>
                    <a:pt x="7561" y="3562"/>
                  </a:moveTo>
                  <a:cubicBezTo>
                    <a:pt x="7573" y="3562"/>
                    <a:pt x="7620" y="3562"/>
                    <a:pt x="7656" y="3597"/>
                  </a:cubicBezTo>
                  <a:lnTo>
                    <a:pt x="7977" y="3907"/>
                  </a:lnTo>
                  <a:cubicBezTo>
                    <a:pt x="7989" y="4026"/>
                    <a:pt x="7989" y="4133"/>
                    <a:pt x="7977" y="4216"/>
                  </a:cubicBezTo>
                  <a:cubicBezTo>
                    <a:pt x="7930" y="5169"/>
                    <a:pt x="7549" y="6086"/>
                    <a:pt x="6858" y="6752"/>
                  </a:cubicBezTo>
                  <a:cubicBezTo>
                    <a:pt x="6763" y="6860"/>
                    <a:pt x="6656" y="6943"/>
                    <a:pt x="6537" y="7050"/>
                  </a:cubicBezTo>
                  <a:cubicBezTo>
                    <a:pt x="6596" y="6955"/>
                    <a:pt x="6644" y="6871"/>
                    <a:pt x="6680" y="6776"/>
                  </a:cubicBezTo>
                  <a:lnTo>
                    <a:pt x="7430" y="5074"/>
                  </a:lnTo>
                  <a:cubicBezTo>
                    <a:pt x="7454" y="5026"/>
                    <a:pt x="7442" y="4966"/>
                    <a:pt x="7418" y="4907"/>
                  </a:cubicBezTo>
                  <a:cubicBezTo>
                    <a:pt x="7382" y="4859"/>
                    <a:pt x="7323" y="4836"/>
                    <a:pt x="7263" y="4836"/>
                  </a:cubicBezTo>
                  <a:lnTo>
                    <a:pt x="7192" y="4836"/>
                  </a:lnTo>
                  <a:lnTo>
                    <a:pt x="7596" y="4026"/>
                  </a:lnTo>
                  <a:cubicBezTo>
                    <a:pt x="7656" y="3895"/>
                    <a:pt x="7620" y="3728"/>
                    <a:pt x="7501" y="3657"/>
                  </a:cubicBezTo>
                  <a:lnTo>
                    <a:pt x="7477" y="3621"/>
                  </a:lnTo>
                  <a:lnTo>
                    <a:pt x="7489" y="3609"/>
                  </a:lnTo>
                  <a:cubicBezTo>
                    <a:pt x="7513" y="3562"/>
                    <a:pt x="7549" y="3562"/>
                    <a:pt x="7561" y="3562"/>
                  </a:cubicBezTo>
                  <a:close/>
                  <a:moveTo>
                    <a:pt x="4088" y="0"/>
                  </a:moveTo>
                  <a:cubicBezTo>
                    <a:pt x="4055" y="0"/>
                    <a:pt x="4022" y="1"/>
                    <a:pt x="3989" y="2"/>
                  </a:cubicBezTo>
                  <a:cubicBezTo>
                    <a:pt x="2953" y="49"/>
                    <a:pt x="1977" y="478"/>
                    <a:pt x="1250" y="1216"/>
                  </a:cubicBezTo>
                  <a:cubicBezTo>
                    <a:pt x="524" y="1942"/>
                    <a:pt x="96" y="2919"/>
                    <a:pt x="48" y="3954"/>
                  </a:cubicBezTo>
                  <a:cubicBezTo>
                    <a:pt x="0" y="4978"/>
                    <a:pt x="346" y="5979"/>
                    <a:pt x="1012" y="6764"/>
                  </a:cubicBezTo>
                  <a:cubicBezTo>
                    <a:pt x="1048" y="6812"/>
                    <a:pt x="1084" y="6824"/>
                    <a:pt x="1131" y="6824"/>
                  </a:cubicBezTo>
                  <a:cubicBezTo>
                    <a:pt x="1167" y="6824"/>
                    <a:pt x="1203" y="6812"/>
                    <a:pt x="1239" y="6776"/>
                  </a:cubicBezTo>
                  <a:cubicBezTo>
                    <a:pt x="1310" y="6717"/>
                    <a:pt x="1310" y="6610"/>
                    <a:pt x="1250" y="6550"/>
                  </a:cubicBezTo>
                  <a:cubicBezTo>
                    <a:pt x="643" y="5824"/>
                    <a:pt x="334" y="4907"/>
                    <a:pt x="369" y="3966"/>
                  </a:cubicBezTo>
                  <a:cubicBezTo>
                    <a:pt x="417" y="3014"/>
                    <a:pt x="810" y="2109"/>
                    <a:pt x="1489" y="1430"/>
                  </a:cubicBezTo>
                  <a:cubicBezTo>
                    <a:pt x="2155" y="764"/>
                    <a:pt x="3072" y="359"/>
                    <a:pt x="4025" y="323"/>
                  </a:cubicBezTo>
                  <a:cubicBezTo>
                    <a:pt x="4087" y="316"/>
                    <a:pt x="4150" y="313"/>
                    <a:pt x="4213" y="313"/>
                  </a:cubicBezTo>
                  <a:cubicBezTo>
                    <a:pt x="4363" y="313"/>
                    <a:pt x="4512" y="330"/>
                    <a:pt x="4656" y="347"/>
                  </a:cubicBezTo>
                  <a:lnTo>
                    <a:pt x="4882" y="621"/>
                  </a:lnTo>
                  <a:lnTo>
                    <a:pt x="4798" y="823"/>
                  </a:lnTo>
                  <a:lnTo>
                    <a:pt x="4656" y="585"/>
                  </a:lnTo>
                  <a:cubicBezTo>
                    <a:pt x="4632" y="537"/>
                    <a:pt x="4572" y="502"/>
                    <a:pt x="4525" y="502"/>
                  </a:cubicBezTo>
                  <a:lnTo>
                    <a:pt x="4025" y="502"/>
                  </a:lnTo>
                  <a:cubicBezTo>
                    <a:pt x="3965" y="502"/>
                    <a:pt x="3906" y="525"/>
                    <a:pt x="3870" y="585"/>
                  </a:cubicBezTo>
                  <a:lnTo>
                    <a:pt x="3513" y="1276"/>
                  </a:lnTo>
                  <a:cubicBezTo>
                    <a:pt x="3465" y="1359"/>
                    <a:pt x="3465" y="1478"/>
                    <a:pt x="3513" y="1573"/>
                  </a:cubicBezTo>
                  <a:cubicBezTo>
                    <a:pt x="3560" y="1657"/>
                    <a:pt x="3667" y="1716"/>
                    <a:pt x="3763" y="1728"/>
                  </a:cubicBezTo>
                  <a:lnTo>
                    <a:pt x="4048" y="1764"/>
                  </a:lnTo>
                  <a:cubicBezTo>
                    <a:pt x="4108" y="1764"/>
                    <a:pt x="4167" y="1752"/>
                    <a:pt x="4203" y="1692"/>
                  </a:cubicBezTo>
                  <a:lnTo>
                    <a:pt x="4298" y="1537"/>
                  </a:lnTo>
                  <a:lnTo>
                    <a:pt x="4358" y="1609"/>
                  </a:lnTo>
                  <a:lnTo>
                    <a:pt x="4310" y="1895"/>
                  </a:lnTo>
                  <a:lnTo>
                    <a:pt x="3822" y="1966"/>
                  </a:lnTo>
                  <a:cubicBezTo>
                    <a:pt x="3798" y="1966"/>
                    <a:pt x="3775" y="1990"/>
                    <a:pt x="3751" y="2002"/>
                  </a:cubicBezTo>
                  <a:lnTo>
                    <a:pt x="3108" y="2466"/>
                  </a:lnTo>
                  <a:cubicBezTo>
                    <a:pt x="3084" y="2490"/>
                    <a:pt x="3048" y="2526"/>
                    <a:pt x="3048" y="2550"/>
                  </a:cubicBezTo>
                  <a:lnTo>
                    <a:pt x="2977" y="2847"/>
                  </a:lnTo>
                  <a:lnTo>
                    <a:pt x="2751" y="2823"/>
                  </a:lnTo>
                  <a:cubicBezTo>
                    <a:pt x="2736" y="2821"/>
                    <a:pt x="2721" y="2819"/>
                    <a:pt x="2706" y="2819"/>
                  </a:cubicBezTo>
                  <a:cubicBezTo>
                    <a:pt x="2591" y="2819"/>
                    <a:pt x="2483" y="2898"/>
                    <a:pt x="2441" y="3014"/>
                  </a:cubicBezTo>
                  <a:lnTo>
                    <a:pt x="2310" y="3371"/>
                  </a:lnTo>
                  <a:cubicBezTo>
                    <a:pt x="2274" y="3442"/>
                    <a:pt x="2274" y="3538"/>
                    <a:pt x="2322" y="3609"/>
                  </a:cubicBezTo>
                  <a:cubicBezTo>
                    <a:pt x="2370" y="3681"/>
                    <a:pt x="2429" y="3740"/>
                    <a:pt x="2501" y="3752"/>
                  </a:cubicBezTo>
                  <a:cubicBezTo>
                    <a:pt x="2346" y="3812"/>
                    <a:pt x="2251" y="3978"/>
                    <a:pt x="2251" y="4145"/>
                  </a:cubicBezTo>
                  <a:lnTo>
                    <a:pt x="2251" y="4216"/>
                  </a:lnTo>
                  <a:lnTo>
                    <a:pt x="1798" y="4740"/>
                  </a:lnTo>
                  <a:cubicBezTo>
                    <a:pt x="1727" y="4812"/>
                    <a:pt x="1703" y="4919"/>
                    <a:pt x="1703" y="5026"/>
                  </a:cubicBezTo>
                  <a:lnTo>
                    <a:pt x="1703" y="5621"/>
                  </a:lnTo>
                  <a:cubicBezTo>
                    <a:pt x="1703" y="5764"/>
                    <a:pt x="1750" y="5919"/>
                    <a:pt x="1881" y="6038"/>
                  </a:cubicBezTo>
                  <a:lnTo>
                    <a:pt x="2310" y="6455"/>
                  </a:lnTo>
                  <a:cubicBezTo>
                    <a:pt x="2393" y="6538"/>
                    <a:pt x="2524" y="6598"/>
                    <a:pt x="2643" y="6610"/>
                  </a:cubicBezTo>
                  <a:lnTo>
                    <a:pt x="3917" y="6717"/>
                  </a:lnTo>
                  <a:lnTo>
                    <a:pt x="3917" y="6764"/>
                  </a:lnTo>
                  <a:cubicBezTo>
                    <a:pt x="3894" y="6907"/>
                    <a:pt x="3965" y="7074"/>
                    <a:pt x="4096" y="7169"/>
                  </a:cubicBezTo>
                  <a:lnTo>
                    <a:pt x="4310" y="7324"/>
                  </a:lnTo>
                  <a:lnTo>
                    <a:pt x="4298" y="7372"/>
                  </a:lnTo>
                  <a:cubicBezTo>
                    <a:pt x="4251" y="7538"/>
                    <a:pt x="4298" y="7717"/>
                    <a:pt x="4429" y="7836"/>
                  </a:cubicBezTo>
                  <a:lnTo>
                    <a:pt x="4489" y="7895"/>
                  </a:lnTo>
                  <a:cubicBezTo>
                    <a:pt x="4429" y="7895"/>
                    <a:pt x="4394" y="7907"/>
                    <a:pt x="4334" y="7907"/>
                  </a:cubicBezTo>
                  <a:cubicBezTo>
                    <a:pt x="4272" y="7910"/>
                    <a:pt x="4211" y="7912"/>
                    <a:pt x="4149" y="7912"/>
                  </a:cubicBezTo>
                  <a:cubicBezTo>
                    <a:pt x="3262" y="7912"/>
                    <a:pt x="2407" y="7593"/>
                    <a:pt x="1739" y="7014"/>
                  </a:cubicBezTo>
                  <a:cubicBezTo>
                    <a:pt x="1708" y="6989"/>
                    <a:pt x="1672" y="6976"/>
                    <a:pt x="1637" y="6976"/>
                  </a:cubicBezTo>
                  <a:cubicBezTo>
                    <a:pt x="1591" y="6976"/>
                    <a:pt x="1546" y="6998"/>
                    <a:pt x="1512" y="7038"/>
                  </a:cubicBezTo>
                  <a:cubicBezTo>
                    <a:pt x="1453" y="7110"/>
                    <a:pt x="1477" y="7193"/>
                    <a:pt x="1536" y="7252"/>
                  </a:cubicBezTo>
                  <a:cubicBezTo>
                    <a:pt x="2274" y="7883"/>
                    <a:pt x="3215" y="8229"/>
                    <a:pt x="4179" y="8229"/>
                  </a:cubicBezTo>
                  <a:lnTo>
                    <a:pt x="4346" y="8229"/>
                  </a:lnTo>
                  <a:cubicBezTo>
                    <a:pt x="5382" y="8181"/>
                    <a:pt x="6358" y="7753"/>
                    <a:pt x="7084" y="7014"/>
                  </a:cubicBezTo>
                  <a:cubicBezTo>
                    <a:pt x="7811" y="6288"/>
                    <a:pt x="8239" y="5312"/>
                    <a:pt x="8287" y="4276"/>
                  </a:cubicBezTo>
                  <a:cubicBezTo>
                    <a:pt x="8347" y="3204"/>
                    <a:pt x="8001" y="2216"/>
                    <a:pt x="7335" y="1418"/>
                  </a:cubicBezTo>
                  <a:cubicBezTo>
                    <a:pt x="7303" y="1381"/>
                    <a:pt x="7259" y="1363"/>
                    <a:pt x="7216" y="1363"/>
                  </a:cubicBezTo>
                  <a:cubicBezTo>
                    <a:pt x="7176" y="1363"/>
                    <a:pt x="7137" y="1378"/>
                    <a:pt x="7108" y="1407"/>
                  </a:cubicBezTo>
                  <a:cubicBezTo>
                    <a:pt x="7037" y="1466"/>
                    <a:pt x="7037" y="1573"/>
                    <a:pt x="7096" y="1633"/>
                  </a:cubicBezTo>
                  <a:cubicBezTo>
                    <a:pt x="7525" y="2157"/>
                    <a:pt x="7823" y="2776"/>
                    <a:pt x="7930" y="3431"/>
                  </a:cubicBezTo>
                  <a:lnTo>
                    <a:pt x="7894" y="3383"/>
                  </a:lnTo>
                  <a:cubicBezTo>
                    <a:pt x="7809" y="3308"/>
                    <a:pt x="7694" y="3262"/>
                    <a:pt x="7577" y="3262"/>
                  </a:cubicBezTo>
                  <a:cubicBezTo>
                    <a:pt x="7564" y="3262"/>
                    <a:pt x="7550" y="3263"/>
                    <a:pt x="7537" y="3264"/>
                  </a:cubicBezTo>
                  <a:cubicBezTo>
                    <a:pt x="7394" y="3288"/>
                    <a:pt x="7275" y="3359"/>
                    <a:pt x="7215" y="3466"/>
                  </a:cubicBezTo>
                  <a:lnTo>
                    <a:pt x="7192" y="3502"/>
                  </a:lnTo>
                  <a:cubicBezTo>
                    <a:pt x="7108" y="3502"/>
                    <a:pt x="7037" y="3538"/>
                    <a:pt x="6977" y="3585"/>
                  </a:cubicBezTo>
                  <a:lnTo>
                    <a:pt x="6775" y="3323"/>
                  </a:lnTo>
                  <a:cubicBezTo>
                    <a:pt x="6744" y="3286"/>
                    <a:pt x="6700" y="3268"/>
                    <a:pt x="6656" y="3268"/>
                  </a:cubicBezTo>
                  <a:cubicBezTo>
                    <a:pt x="6616" y="3268"/>
                    <a:pt x="6577" y="3283"/>
                    <a:pt x="6549" y="3312"/>
                  </a:cubicBezTo>
                  <a:cubicBezTo>
                    <a:pt x="6477" y="3371"/>
                    <a:pt x="6477" y="3478"/>
                    <a:pt x="6537" y="3538"/>
                  </a:cubicBezTo>
                  <a:lnTo>
                    <a:pt x="6858" y="3919"/>
                  </a:lnTo>
                  <a:cubicBezTo>
                    <a:pt x="6894" y="3954"/>
                    <a:pt x="6942" y="3978"/>
                    <a:pt x="6977" y="3978"/>
                  </a:cubicBezTo>
                  <a:cubicBezTo>
                    <a:pt x="7025" y="3978"/>
                    <a:pt x="7073" y="3966"/>
                    <a:pt x="7096" y="3943"/>
                  </a:cubicBezTo>
                  <a:lnTo>
                    <a:pt x="7204" y="3835"/>
                  </a:lnTo>
                  <a:lnTo>
                    <a:pt x="7335" y="3919"/>
                  </a:lnTo>
                  <a:lnTo>
                    <a:pt x="6858" y="4871"/>
                  </a:lnTo>
                  <a:lnTo>
                    <a:pt x="6834" y="4871"/>
                  </a:lnTo>
                  <a:cubicBezTo>
                    <a:pt x="6799" y="4871"/>
                    <a:pt x="6763" y="4859"/>
                    <a:pt x="6739" y="4836"/>
                  </a:cubicBezTo>
                  <a:lnTo>
                    <a:pt x="6096" y="4062"/>
                  </a:lnTo>
                  <a:cubicBezTo>
                    <a:pt x="6069" y="4014"/>
                    <a:pt x="6023" y="3994"/>
                    <a:pt x="5977" y="3994"/>
                  </a:cubicBezTo>
                  <a:cubicBezTo>
                    <a:pt x="5942" y="3994"/>
                    <a:pt x="5908" y="4005"/>
                    <a:pt x="5882" y="4026"/>
                  </a:cubicBezTo>
                  <a:cubicBezTo>
                    <a:pt x="5799" y="4085"/>
                    <a:pt x="5799" y="4193"/>
                    <a:pt x="5846" y="4252"/>
                  </a:cubicBezTo>
                  <a:lnTo>
                    <a:pt x="6489" y="5026"/>
                  </a:lnTo>
                  <a:cubicBezTo>
                    <a:pt x="6584" y="5133"/>
                    <a:pt x="6715" y="5193"/>
                    <a:pt x="6858" y="5193"/>
                  </a:cubicBezTo>
                  <a:lnTo>
                    <a:pt x="7073" y="5169"/>
                  </a:lnTo>
                  <a:lnTo>
                    <a:pt x="6430" y="6645"/>
                  </a:lnTo>
                  <a:cubicBezTo>
                    <a:pt x="6382" y="6752"/>
                    <a:pt x="6322" y="6848"/>
                    <a:pt x="6251" y="6943"/>
                  </a:cubicBezTo>
                  <a:lnTo>
                    <a:pt x="5751" y="7550"/>
                  </a:lnTo>
                  <a:cubicBezTo>
                    <a:pt x="5489" y="7657"/>
                    <a:pt x="5227" y="7753"/>
                    <a:pt x="4953" y="7812"/>
                  </a:cubicBezTo>
                  <a:lnTo>
                    <a:pt x="4679" y="7562"/>
                  </a:lnTo>
                  <a:cubicBezTo>
                    <a:pt x="4644" y="7538"/>
                    <a:pt x="4632" y="7491"/>
                    <a:pt x="4644" y="7443"/>
                  </a:cubicBezTo>
                  <a:lnTo>
                    <a:pt x="4691" y="7288"/>
                  </a:lnTo>
                  <a:cubicBezTo>
                    <a:pt x="4703" y="7229"/>
                    <a:pt x="4691" y="7145"/>
                    <a:pt x="4632" y="7110"/>
                  </a:cubicBezTo>
                  <a:lnTo>
                    <a:pt x="4322" y="6871"/>
                  </a:lnTo>
                  <a:cubicBezTo>
                    <a:pt x="4287" y="6836"/>
                    <a:pt x="4275" y="6812"/>
                    <a:pt x="4275" y="6764"/>
                  </a:cubicBezTo>
                  <a:lnTo>
                    <a:pt x="4298" y="6550"/>
                  </a:lnTo>
                  <a:cubicBezTo>
                    <a:pt x="4298" y="6514"/>
                    <a:pt x="4298" y="6467"/>
                    <a:pt x="4275" y="6431"/>
                  </a:cubicBezTo>
                  <a:cubicBezTo>
                    <a:pt x="4239" y="6407"/>
                    <a:pt x="4203" y="6371"/>
                    <a:pt x="4167" y="6371"/>
                  </a:cubicBezTo>
                  <a:lnTo>
                    <a:pt x="2679" y="6264"/>
                  </a:lnTo>
                  <a:cubicBezTo>
                    <a:pt x="2620" y="6264"/>
                    <a:pt x="2572" y="6229"/>
                    <a:pt x="2536" y="6181"/>
                  </a:cubicBezTo>
                  <a:lnTo>
                    <a:pt x="2096" y="5764"/>
                  </a:lnTo>
                  <a:cubicBezTo>
                    <a:pt x="2060" y="5728"/>
                    <a:pt x="2024" y="5645"/>
                    <a:pt x="2024" y="5586"/>
                  </a:cubicBezTo>
                  <a:lnTo>
                    <a:pt x="2024" y="4990"/>
                  </a:lnTo>
                  <a:cubicBezTo>
                    <a:pt x="2024" y="4966"/>
                    <a:pt x="2036" y="4931"/>
                    <a:pt x="2060" y="4919"/>
                  </a:cubicBezTo>
                  <a:lnTo>
                    <a:pt x="2548" y="4359"/>
                  </a:lnTo>
                  <a:cubicBezTo>
                    <a:pt x="2572" y="4324"/>
                    <a:pt x="2596" y="4300"/>
                    <a:pt x="2596" y="4252"/>
                  </a:cubicBezTo>
                  <a:lnTo>
                    <a:pt x="2596" y="4121"/>
                  </a:lnTo>
                  <a:cubicBezTo>
                    <a:pt x="2596" y="4074"/>
                    <a:pt x="2620" y="4038"/>
                    <a:pt x="2655" y="4014"/>
                  </a:cubicBezTo>
                  <a:lnTo>
                    <a:pt x="3036" y="3847"/>
                  </a:lnTo>
                  <a:lnTo>
                    <a:pt x="3751" y="3835"/>
                  </a:lnTo>
                  <a:cubicBezTo>
                    <a:pt x="3763" y="3835"/>
                    <a:pt x="3786" y="3847"/>
                    <a:pt x="3786" y="3859"/>
                  </a:cubicBezTo>
                  <a:cubicBezTo>
                    <a:pt x="3798" y="3990"/>
                    <a:pt x="3906" y="4097"/>
                    <a:pt x="4025" y="4145"/>
                  </a:cubicBezTo>
                  <a:lnTo>
                    <a:pt x="4537" y="4324"/>
                  </a:lnTo>
                  <a:cubicBezTo>
                    <a:pt x="4569" y="4331"/>
                    <a:pt x="4601" y="4335"/>
                    <a:pt x="4633" y="4335"/>
                  </a:cubicBezTo>
                  <a:cubicBezTo>
                    <a:pt x="4705" y="4335"/>
                    <a:pt x="4772" y="4314"/>
                    <a:pt x="4822" y="4264"/>
                  </a:cubicBezTo>
                  <a:cubicBezTo>
                    <a:pt x="4882" y="4204"/>
                    <a:pt x="4918" y="4121"/>
                    <a:pt x="4918" y="4026"/>
                  </a:cubicBezTo>
                  <a:lnTo>
                    <a:pt x="5549" y="3978"/>
                  </a:lnTo>
                  <a:cubicBezTo>
                    <a:pt x="5668" y="3966"/>
                    <a:pt x="5787" y="3907"/>
                    <a:pt x="5870" y="3812"/>
                  </a:cubicBezTo>
                  <a:cubicBezTo>
                    <a:pt x="5941" y="3728"/>
                    <a:pt x="5965" y="3597"/>
                    <a:pt x="5941" y="3478"/>
                  </a:cubicBezTo>
                  <a:lnTo>
                    <a:pt x="5930" y="3383"/>
                  </a:lnTo>
                  <a:cubicBezTo>
                    <a:pt x="5896" y="3247"/>
                    <a:pt x="5776" y="3144"/>
                    <a:pt x="5632" y="3144"/>
                  </a:cubicBezTo>
                  <a:cubicBezTo>
                    <a:pt x="5624" y="3144"/>
                    <a:pt x="5616" y="3144"/>
                    <a:pt x="5608" y="3145"/>
                  </a:cubicBezTo>
                  <a:lnTo>
                    <a:pt x="5275" y="3181"/>
                  </a:lnTo>
                  <a:lnTo>
                    <a:pt x="5227" y="3121"/>
                  </a:lnTo>
                  <a:lnTo>
                    <a:pt x="5668" y="2669"/>
                  </a:lnTo>
                  <a:cubicBezTo>
                    <a:pt x="5727" y="2609"/>
                    <a:pt x="5727" y="2502"/>
                    <a:pt x="5668" y="2442"/>
                  </a:cubicBezTo>
                  <a:cubicBezTo>
                    <a:pt x="5638" y="2413"/>
                    <a:pt x="5599" y="2398"/>
                    <a:pt x="5560" y="2398"/>
                  </a:cubicBezTo>
                  <a:cubicBezTo>
                    <a:pt x="5522" y="2398"/>
                    <a:pt x="5483" y="2413"/>
                    <a:pt x="5453" y="2442"/>
                  </a:cubicBezTo>
                  <a:lnTo>
                    <a:pt x="4918" y="2978"/>
                  </a:lnTo>
                  <a:lnTo>
                    <a:pt x="4739" y="3061"/>
                  </a:lnTo>
                  <a:lnTo>
                    <a:pt x="4227" y="2669"/>
                  </a:lnTo>
                  <a:cubicBezTo>
                    <a:pt x="4193" y="2652"/>
                    <a:pt x="4166" y="2635"/>
                    <a:pt x="4131" y="2635"/>
                  </a:cubicBezTo>
                  <a:cubicBezTo>
                    <a:pt x="4117" y="2635"/>
                    <a:pt x="4102" y="2638"/>
                    <a:pt x="4084" y="2645"/>
                  </a:cubicBezTo>
                  <a:lnTo>
                    <a:pt x="3382" y="2859"/>
                  </a:lnTo>
                  <a:cubicBezTo>
                    <a:pt x="3370" y="2859"/>
                    <a:pt x="3334" y="2883"/>
                    <a:pt x="3322" y="2895"/>
                  </a:cubicBezTo>
                  <a:lnTo>
                    <a:pt x="3370" y="2680"/>
                  </a:lnTo>
                  <a:lnTo>
                    <a:pt x="3917" y="2288"/>
                  </a:lnTo>
                  <a:lnTo>
                    <a:pt x="4501" y="2192"/>
                  </a:lnTo>
                  <a:cubicBezTo>
                    <a:pt x="4572" y="2180"/>
                    <a:pt x="4620" y="2133"/>
                    <a:pt x="4632" y="2061"/>
                  </a:cubicBezTo>
                  <a:lnTo>
                    <a:pt x="4691" y="1597"/>
                  </a:lnTo>
                  <a:cubicBezTo>
                    <a:pt x="4691" y="1549"/>
                    <a:pt x="4691" y="1514"/>
                    <a:pt x="4656" y="1478"/>
                  </a:cubicBezTo>
                  <a:lnTo>
                    <a:pt x="4417" y="1180"/>
                  </a:lnTo>
                  <a:cubicBezTo>
                    <a:pt x="4394" y="1133"/>
                    <a:pt x="4346" y="1121"/>
                    <a:pt x="4287" y="1121"/>
                  </a:cubicBezTo>
                  <a:cubicBezTo>
                    <a:pt x="4239" y="1121"/>
                    <a:pt x="4179" y="1156"/>
                    <a:pt x="4156" y="1192"/>
                  </a:cubicBezTo>
                  <a:lnTo>
                    <a:pt x="3977" y="1454"/>
                  </a:lnTo>
                  <a:lnTo>
                    <a:pt x="3786" y="1430"/>
                  </a:lnTo>
                  <a:lnTo>
                    <a:pt x="4096" y="835"/>
                  </a:lnTo>
                  <a:lnTo>
                    <a:pt x="4417" y="835"/>
                  </a:lnTo>
                  <a:lnTo>
                    <a:pt x="4656" y="1287"/>
                  </a:lnTo>
                  <a:cubicBezTo>
                    <a:pt x="4691" y="1347"/>
                    <a:pt x="4751" y="1371"/>
                    <a:pt x="4810" y="1371"/>
                  </a:cubicBezTo>
                  <a:cubicBezTo>
                    <a:pt x="4870" y="1371"/>
                    <a:pt x="4929" y="1335"/>
                    <a:pt x="4941" y="1276"/>
                  </a:cubicBezTo>
                  <a:lnTo>
                    <a:pt x="5168" y="740"/>
                  </a:lnTo>
                  <a:cubicBezTo>
                    <a:pt x="5215" y="645"/>
                    <a:pt x="5191" y="525"/>
                    <a:pt x="5132" y="454"/>
                  </a:cubicBezTo>
                  <a:lnTo>
                    <a:pt x="5132" y="454"/>
                  </a:lnTo>
                  <a:cubicBezTo>
                    <a:pt x="5668" y="597"/>
                    <a:pt x="6168" y="859"/>
                    <a:pt x="6596" y="1216"/>
                  </a:cubicBezTo>
                  <a:cubicBezTo>
                    <a:pt x="6625" y="1240"/>
                    <a:pt x="6658" y="1250"/>
                    <a:pt x="6691" y="1250"/>
                  </a:cubicBezTo>
                  <a:cubicBezTo>
                    <a:pt x="6739" y="1250"/>
                    <a:pt x="6787" y="1228"/>
                    <a:pt x="6823" y="1192"/>
                  </a:cubicBezTo>
                  <a:cubicBezTo>
                    <a:pt x="6882" y="1121"/>
                    <a:pt x="6858" y="1037"/>
                    <a:pt x="6799" y="978"/>
                  </a:cubicBezTo>
                  <a:cubicBezTo>
                    <a:pt x="6038" y="344"/>
                    <a:pt x="5077" y="0"/>
                    <a:pt x="40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9" name="Google Shape;439;p61"/>
          <p:cNvGrpSpPr/>
          <p:nvPr/>
        </p:nvGrpSpPr>
        <p:grpSpPr>
          <a:xfrm>
            <a:off x="5185854" y="3248830"/>
            <a:ext cx="439884" cy="440359"/>
            <a:chOff x="3094217" y="1976585"/>
            <a:chExt cx="350198" cy="350548"/>
          </a:xfrm>
        </p:grpSpPr>
        <p:sp>
          <p:nvSpPr>
            <p:cNvPr id="440" name="Google Shape;440;p61"/>
            <p:cNvSpPr/>
            <p:nvPr/>
          </p:nvSpPr>
          <p:spPr>
            <a:xfrm>
              <a:off x="3094217" y="2129039"/>
              <a:ext cx="131543" cy="197362"/>
            </a:xfrm>
            <a:custGeom>
              <a:avLst/>
              <a:gdLst/>
              <a:ahLst/>
              <a:cxnLst/>
              <a:rect l="l" t="t" r="r" b="b"/>
              <a:pathLst>
                <a:path w="4133" h="6201" extrusionOk="0">
                  <a:moveTo>
                    <a:pt x="2072" y="345"/>
                  </a:moveTo>
                  <a:cubicBezTo>
                    <a:pt x="2117" y="345"/>
                    <a:pt x="2162" y="348"/>
                    <a:pt x="2203" y="354"/>
                  </a:cubicBezTo>
                  <a:cubicBezTo>
                    <a:pt x="2906" y="414"/>
                    <a:pt x="3454" y="1045"/>
                    <a:pt x="3454" y="1759"/>
                  </a:cubicBezTo>
                  <a:cubicBezTo>
                    <a:pt x="3454" y="2438"/>
                    <a:pt x="3620" y="3069"/>
                    <a:pt x="3751" y="3402"/>
                  </a:cubicBezTo>
                  <a:lnTo>
                    <a:pt x="3751" y="3426"/>
                  </a:lnTo>
                  <a:cubicBezTo>
                    <a:pt x="3608" y="3509"/>
                    <a:pt x="3299" y="3688"/>
                    <a:pt x="2763" y="3807"/>
                  </a:cubicBezTo>
                  <a:lnTo>
                    <a:pt x="2763" y="3759"/>
                  </a:lnTo>
                  <a:lnTo>
                    <a:pt x="2763" y="3438"/>
                  </a:lnTo>
                  <a:cubicBezTo>
                    <a:pt x="2965" y="3319"/>
                    <a:pt x="3144" y="3140"/>
                    <a:pt x="3263" y="2926"/>
                  </a:cubicBezTo>
                  <a:cubicBezTo>
                    <a:pt x="3489" y="2533"/>
                    <a:pt x="3418" y="2021"/>
                    <a:pt x="3073" y="1712"/>
                  </a:cubicBezTo>
                  <a:cubicBezTo>
                    <a:pt x="2834" y="1485"/>
                    <a:pt x="2418" y="1235"/>
                    <a:pt x="1727" y="1235"/>
                  </a:cubicBezTo>
                  <a:cubicBezTo>
                    <a:pt x="1691" y="1235"/>
                    <a:pt x="1644" y="1247"/>
                    <a:pt x="1608" y="1283"/>
                  </a:cubicBezTo>
                  <a:lnTo>
                    <a:pt x="1275" y="1616"/>
                  </a:lnTo>
                  <a:cubicBezTo>
                    <a:pt x="1215" y="1676"/>
                    <a:pt x="1215" y="1783"/>
                    <a:pt x="1275" y="1843"/>
                  </a:cubicBezTo>
                  <a:cubicBezTo>
                    <a:pt x="1304" y="1872"/>
                    <a:pt x="1343" y="1887"/>
                    <a:pt x="1382" y="1887"/>
                  </a:cubicBezTo>
                  <a:cubicBezTo>
                    <a:pt x="1421" y="1887"/>
                    <a:pt x="1459" y="1872"/>
                    <a:pt x="1489" y="1843"/>
                  </a:cubicBezTo>
                  <a:lnTo>
                    <a:pt x="1787" y="1545"/>
                  </a:lnTo>
                  <a:cubicBezTo>
                    <a:pt x="2227" y="1557"/>
                    <a:pt x="2584" y="1700"/>
                    <a:pt x="2846" y="1938"/>
                  </a:cubicBezTo>
                  <a:cubicBezTo>
                    <a:pt x="3073" y="2140"/>
                    <a:pt x="3132" y="2485"/>
                    <a:pt x="2977" y="2747"/>
                  </a:cubicBezTo>
                  <a:cubicBezTo>
                    <a:pt x="2799" y="3081"/>
                    <a:pt x="2441" y="3283"/>
                    <a:pt x="2072" y="3283"/>
                  </a:cubicBezTo>
                  <a:cubicBezTo>
                    <a:pt x="1489" y="3283"/>
                    <a:pt x="1037" y="2831"/>
                    <a:pt x="1037" y="2247"/>
                  </a:cubicBezTo>
                  <a:cubicBezTo>
                    <a:pt x="1037" y="2152"/>
                    <a:pt x="953" y="2081"/>
                    <a:pt x="870" y="2081"/>
                  </a:cubicBezTo>
                  <a:cubicBezTo>
                    <a:pt x="775" y="2081"/>
                    <a:pt x="703" y="2152"/>
                    <a:pt x="703" y="2247"/>
                  </a:cubicBezTo>
                  <a:cubicBezTo>
                    <a:pt x="703" y="2747"/>
                    <a:pt x="989" y="3200"/>
                    <a:pt x="1394" y="3438"/>
                  </a:cubicBezTo>
                  <a:lnTo>
                    <a:pt x="1394" y="3759"/>
                  </a:lnTo>
                  <a:lnTo>
                    <a:pt x="1394" y="3807"/>
                  </a:lnTo>
                  <a:cubicBezTo>
                    <a:pt x="858" y="3688"/>
                    <a:pt x="525" y="3509"/>
                    <a:pt x="394" y="3426"/>
                  </a:cubicBezTo>
                  <a:cubicBezTo>
                    <a:pt x="394" y="3426"/>
                    <a:pt x="382" y="3426"/>
                    <a:pt x="394" y="3402"/>
                  </a:cubicBezTo>
                  <a:cubicBezTo>
                    <a:pt x="525" y="3081"/>
                    <a:pt x="691" y="2438"/>
                    <a:pt x="691" y="1759"/>
                  </a:cubicBezTo>
                  <a:cubicBezTo>
                    <a:pt x="691" y="1045"/>
                    <a:pt x="1239" y="414"/>
                    <a:pt x="1941" y="354"/>
                  </a:cubicBezTo>
                  <a:cubicBezTo>
                    <a:pt x="1983" y="348"/>
                    <a:pt x="2028" y="345"/>
                    <a:pt x="2072" y="345"/>
                  </a:cubicBezTo>
                  <a:close/>
                  <a:moveTo>
                    <a:pt x="2430" y="3581"/>
                  </a:moveTo>
                  <a:lnTo>
                    <a:pt x="2430" y="3783"/>
                  </a:lnTo>
                  <a:cubicBezTo>
                    <a:pt x="2430" y="3974"/>
                    <a:pt x="2537" y="4152"/>
                    <a:pt x="2715" y="4224"/>
                  </a:cubicBezTo>
                  <a:lnTo>
                    <a:pt x="2822" y="4271"/>
                  </a:lnTo>
                  <a:cubicBezTo>
                    <a:pt x="2656" y="4509"/>
                    <a:pt x="2370" y="4676"/>
                    <a:pt x="2072" y="4676"/>
                  </a:cubicBezTo>
                  <a:cubicBezTo>
                    <a:pt x="1775" y="4676"/>
                    <a:pt x="1489" y="4509"/>
                    <a:pt x="1334" y="4271"/>
                  </a:cubicBezTo>
                  <a:lnTo>
                    <a:pt x="1429" y="4224"/>
                  </a:lnTo>
                  <a:cubicBezTo>
                    <a:pt x="1608" y="4140"/>
                    <a:pt x="1715" y="3974"/>
                    <a:pt x="1715" y="3783"/>
                  </a:cubicBezTo>
                  <a:lnTo>
                    <a:pt x="1715" y="3581"/>
                  </a:lnTo>
                  <a:cubicBezTo>
                    <a:pt x="1834" y="3617"/>
                    <a:pt x="1953" y="3628"/>
                    <a:pt x="2072" y="3628"/>
                  </a:cubicBezTo>
                  <a:cubicBezTo>
                    <a:pt x="2191" y="3628"/>
                    <a:pt x="2311" y="3617"/>
                    <a:pt x="2430" y="3581"/>
                  </a:cubicBezTo>
                  <a:close/>
                  <a:moveTo>
                    <a:pt x="2065" y="0"/>
                  </a:moveTo>
                  <a:cubicBezTo>
                    <a:pt x="2010" y="0"/>
                    <a:pt x="1953" y="3"/>
                    <a:pt x="1894" y="9"/>
                  </a:cubicBezTo>
                  <a:cubicBezTo>
                    <a:pt x="1037" y="92"/>
                    <a:pt x="346" y="842"/>
                    <a:pt x="346" y="1735"/>
                  </a:cubicBezTo>
                  <a:cubicBezTo>
                    <a:pt x="346" y="2378"/>
                    <a:pt x="203" y="2962"/>
                    <a:pt x="60" y="3271"/>
                  </a:cubicBezTo>
                  <a:cubicBezTo>
                    <a:pt x="1" y="3426"/>
                    <a:pt x="48" y="3581"/>
                    <a:pt x="179" y="3676"/>
                  </a:cubicBezTo>
                  <a:cubicBezTo>
                    <a:pt x="310" y="3759"/>
                    <a:pt x="584" y="3926"/>
                    <a:pt x="1013" y="4045"/>
                  </a:cubicBezTo>
                  <a:lnTo>
                    <a:pt x="382" y="4379"/>
                  </a:lnTo>
                  <a:cubicBezTo>
                    <a:pt x="144" y="4498"/>
                    <a:pt x="1" y="4712"/>
                    <a:pt x="1" y="4986"/>
                  </a:cubicBezTo>
                  <a:lnTo>
                    <a:pt x="1" y="6045"/>
                  </a:lnTo>
                  <a:cubicBezTo>
                    <a:pt x="1" y="6129"/>
                    <a:pt x="84" y="6200"/>
                    <a:pt x="167" y="6200"/>
                  </a:cubicBezTo>
                  <a:cubicBezTo>
                    <a:pt x="263" y="6200"/>
                    <a:pt x="334" y="6129"/>
                    <a:pt x="334" y="6045"/>
                  </a:cubicBezTo>
                  <a:lnTo>
                    <a:pt x="334" y="4974"/>
                  </a:lnTo>
                  <a:cubicBezTo>
                    <a:pt x="334" y="4831"/>
                    <a:pt x="406" y="4712"/>
                    <a:pt x="525" y="4652"/>
                  </a:cubicBezTo>
                  <a:lnTo>
                    <a:pt x="1037" y="4402"/>
                  </a:lnTo>
                  <a:cubicBezTo>
                    <a:pt x="1239" y="4760"/>
                    <a:pt x="1644" y="4986"/>
                    <a:pt x="2060" y="4986"/>
                  </a:cubicBezTo>
                  <a:cubicBezTo>
                    <a:pt x="2489" y="4986"/>
                    <a:pt x="2882" y="4760"/>
                    <a:pt x="3084" y="4402"/>
                  </a:cubicBezTo>
                  <a:lnTo>
                    <a:pt x="3596" y="4652"/>
                  </a:lnTo>
                  <a:cubicBezTo>
                    <a:pt x="3704" y="4712"/>
                    <a:pt x="3787" y="4831"/>
                    <a:pt x="3787" y="4974"/>
                  </a:cubicBezTo>
                  <a:lnTo>
                    <a:pt x="3787" y="6022"/>
                  </a:lnTo>
                  <a:cubicBezTo>
                    <a:pt x="3787" y="6117"/>
                    <a:pt x="3858" y="6188"/>
                    <a:pt x="3954" y="6188"/>
                  </a:cubicBezTo>
                  <a:cubicBezTo>
                    <a:pt x="4037" y="6188"/>
                    <a:pt x="4108" y="6117"/>
                    <a:pt x="4108" y="6022"/>
                  </a:cubicBezTo>
                  <a:lnTo>
                    <a:pt x="4108" y="4974"/>
                  </a:lnTo>
                  <a:cubicBezTo>
                    <a:pt x="4132" y="4712"/>
                    <a:pt x="3977" y="4474"/>
                    <a:pt x="3739" y="4379"/>
                  </a:cubicBezTo>
                  <a:lnTo>
                    <a:pt x="3096" y="4045"/>
                  </a:lnTo>
                  <a:cubicBezTo>
                    <a:pt x="3537" y="3926"/>
                    <a:pt x="3799" y="3759"/>
                    <a:pt x="3930" y="3676"/>
                  </a:cubicBezTo>
                  <a:cubicBezTo>
                    <a:pt x="4073" y="3581"/>
                    <a:pt x="4108" y="3426"/>
                    <a:pt x="4049" y="3271"/>
                  </a:cubicBezTo>
                  <a:cubicBezTo>
                    <a:pt x="3918" y="2962"/>
                    <a:pt x="3775" y="2378"/>
                    <a:pt x="3775" y="1735"/>
                  </a:cubicBezTo>
                  <a:cubicBezTo>
                    <a:pt x="3775" y="866"/>
                    <a:pt x="3084" y="104"/>
                    <a:pt x="2227" y="9"/>
                  </a:cubicBezTo>
                  <a:cubicBezTo>
                    <a:pt x="2174" y="3"/>
                    <a:pt x="2120" y="0"/>
                    <a:pt x="20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61"/>
            <p:cNvSpPr/>
            <p:nvPr/>
          </p:nvSpPr>
          <p:spPr>
            <a:xfrm>
              <a:off x="3116592" y="2293778"/>
              <a:ext cx="10630" cy="32241"/>
            </a:xfrm>
            <a:custGeom>
              <a:avLst/>
              <a:gdLst/>
              <a:ahLst/>
              <a:cxnLst/>
              <a:rect l="l" t="t" r="r" b="b"/>
              <a:pathLst>
                <a:path w="334" h="1013" extrusionOk="0">
                  <a:moveTo>
                    <a:pt x="167" y="0"/>
                  </a:moveTo>
                  <a:cubicBezTo>
                    <a:pt x="72" y="0"/>
                    <a:pt x="0" y="72"/>
                    <a:pt x="0" y="167"/>
                  </a:cubicBezTo>
                  <a:lnTo>
                    <a:pt x="0" y="846"/>
                  </a:lnTo>
                  <a:cubicBezTo>
                    <a:pt x="0" y="941"/>
                    <a:pt x="72" y="1012"/>
                    <a:pt x="167" y="1012"/>
                  </a:cubicBezTo>
                  <a:cubicBezTo>
                    <a:pt x="250" y="1012"/>
                    <a:pt x="334" y="941"/>
                    <a:pt x="334" y="846"/>
                  </a:cubicBezTo>
                  <a:lnTo>
                    <a:pt x="334" y="167"/>
                  </a:lnTo>
                  <a:cubicBezTo>
                    <a:pt x="310" y="72"/>
                    <a:pt x="250"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61"/>
            <p:cNvSpPr/>
            <p:nvPr/>
          </p:nvSpPr>
          <p:spPr>
            <a:xfrm>
              <a:off x="3193519" y="2293778"/>
              <a:ext cx="10248" cy="32241"/>
            </a:xfrm>
            <a:custGeom>
              <a:avLst/>
              <a:gdLst/>
              <a:ahLst/>
              <a:cxnLst/>
              <a:rect l="l" t="t" r="r" b="b"/>
              <a:pathLst>
                <a:path w="322" h="1013" extrusionOk="0">
                  <a:moveTo>
                    <a:pt x="155" y="0"/>
                  </a:moveTo>
                  <a:cubicBezTo>
                    <a:pt x="72" y="0"/>
                    <a:pt x="0" y="72"/>
                    <a:pt x="0" y="167"/>
                  </a:cubicBezTo>
                  <a:lnTo>
                    <a:pt x="0" y="846"/>
                  </a:lnTo>
                  <a:cubicBezTo>
                    <a:pt x="0" y="941"/>
                    <a:pt x="72" y="1012"/>
                    <a:pt x="155" y="1012"/>
                  </a:cubicBezTo>
                  <a:cubicBezTo>
                    <a:pt x="250" y="1012"/>
                    <a:pt x="322" y="941"/>
                    <a:pt x="322" y="846"/>
                  </a:cubicBezTo>
                  <a:lnTo>
                    <a:pt x="322" y="167"/>
                  </a:lnTo>
                  <a:cubicBezTo>
                    <a:pt x="310" y="72"/>
                    <a:pt x="250" y="0"/>
                    <a:pt x="15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61"/>
            <p:cNvSpPr/>
            <p:nvPr/>
          </p:nvSpPr>
          <p:spPr>
            <a:xfrm>
              <a:off x="3346227" y="2166755"/>
              <a:ext cx="54966" cy="18301"/>
            </a:xfrm>
            <a:custGeom>
              <a:avLst/>
              <a:gdLst/>
              <a:ahLst/>
              <a:cxnLst/>
              <a:rect l="l" t="t" r="r" b="b"/>
              <a:pathLst>
                <a:path w="1727" h="575" extrusionOk="0">
                  <a:moveTo>
                    <a:pt x="646" y="0"/>
                  </a:moveTo>
                  <a:cubicBezTo>
                    <a:pt x="494" y="0"/>
                    <a:pt x="326" y="15"/>
                    <a:pt x="143" y="50"/>
                  </a:cubicBezTo>
                  <a:cubicBezTo>
                    <a:pt x="60" y="62"/>
                    <a:pt x="0" y="122"/>
                    <a:pt x="0" y="217"/>
                  </a:cubicBezTo>
                  <a:lnTo>
                    <a:pt x="0" y="396"/>
                  </a:lnTo>
                  <a:cubicBezTo>
                    <a:pt x="0" y="479"/>
                    <a:pt x="84" y="550"/>
                    <a:pt x="167" y="550"/>
                  </a:cubicBezTo>
                  <a:cubicBezTo>
                    <a:pt x="262" y="550"/>
                    <a:pt x="334" y="479"/>
                    <a:pt x="334" y="396"/>
                  </a:cubicBezTo>
                  <a:lnTo>
                    <a:pt x="334" y="360"/>
                  </a:lnTo>
                  <a:cubicBezTo>
                    <a:pt x="445" y="344"/>
                    <a:pt x="549" y="338"/>
                    <a:pt x="645" y="338"/>
                  </a:cubicBezTo>
                  <a:cubicBezTo>
                    <a:pt x="845" y="338"/>
                    <a:pt x="1007" y="367"/>
                    <a:pt x="1120" y="407"/>
                  </a:cubicBezTo>
                  <a:cubicBezTo>
                    <a:pt x="1334" y="467"/>
                    <a:pt x="1453" y="538"/>
                    <a:pt x="1453" y="538"/>
                  </a:cubicBezTo>
                  <a:cubicBezTo>
                    <a:pt x="1477" y="550"/>
                    <a:pt x="1512" y="574"/>
                    <a:pt x="1536" y="574"/>
                  </a:cubicBezTo>
                  <a:cubicBezTo>
                    <a:pt x="1584" y="574"/>
                    <a:pt x="1643" y="538"/>
                    <a:pt x="1667" y="491"/>
                  </a:cubicBezTo>
                  <a:cubicBezTo>
                    <a:pt x="1727" y="396"/>
                    <a:pt x="1715" y="288"/>
                    <a:pt x="1643" y="241"/>
                  </a:cubicBezTo>
                  <a:cubicBezTo>
                    <a:pt x="1615" y="231"/>
                    <a:pt x="1258" y="0"/>
                    <a:pt x="6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61"/>
            <p:cNvSpPr/>
            <p:nvPr/>
          </p:nvSpPr>
          <p:spPr>
            <a:xfrm>
              <a:off x="3302655" y="2134991"/>
              <a:ext cx="141760" cy="192143"/>
            </a:xfrm>
            <a:custGeom>
              <a:avLst/>
              <a:gdLst/>
              <a:ahLst/>
              <a:cxnLst/>
              <a:rect l="l" t="t" r="r" b="b"/>
              <a:pathLst>
                <a:path w="4454" h="6037" extrusionOk="0">
                  <a:moveTo>
                    <a:pt x="3453" y="334"/>
                  </a:moveTo>
                  <a:lnTo>
                    <a:pt x="3453" y="1132"/>
                  </a:lnTo>
                  <a:cubicBezTo>
                    <a:pt x="3453" y="1263"/>
                    <a:pt x="3429" y="1405"/>
                    <a:pt x="3370" y="1525"/>
                  </a:cubicBezTo>
                  <a:lnTo>
                    <a:pt x="3310" y="1644"/>
                  </a:lnTo>
                  <a:cubicBezTo>
                    <a:pt x="3298" y="1667"/>
                    <a:pt x="3298" y="1691"/>
                    <a:pt x="3298" y="1715"/>
                  </a:cubicBezTo>
                  <a:lnTo>
                    <a:pt x="3298" y="2060"/>
                  </a:lnTo>
                  <a:cubicBezTo>
                    <a:pt x="3274" y="2346"/>
                    <a:pt x="3155" y="2608"/>
                    <a:pt x="2953" y="2799"/>
                  </a:cubicBezTo>
                  <a:cubicBezTo>
                    <a:pt x="2739" y="3001"/>
                    <a:pt x="2477" y="3096"/>
                    <a:pt x="2191" y="3096"/>
                  </a:cubicBezTo>
                  <a:cubicBezTo>
                    <a:pt x="1643" y="3084"/>
                    <a:pt x="1179" y="2596"/>
                    <a:pt x="1179" y="2013"/>
                  </a:cubicBezTo>
                  <a:lnTo>
                    <a:pt x="1179" y="1715"/>
                  </a:lnTo>
                  <a:cubicBezTo>
                    <a:pt x="1179" y="1691"/>
                    <a:pt x="1179" y="1667"/>
                    <a:pt x="1167" y="1644"/>
                  </a:cubicBezTo>
                  <a:lnTo>
                    <a:pt x="1107" y="1525"/>
                  </a:lnTo>
                  <a:cubicBezTo>
                    <a:pt x="1048" y="1405"/>
                    <a:pt x="1012" y="1275"/>
                    <a:pt x="1012" y="1132"/>
                  </a:cubicBezTo>
                  <a:cubicBezTo>
                    <a:pt x="1012" y="691"/>
                    <a:pt x="1369" y="334"/>
                    <a:pt x="1822" y="334"/>
                  </a:cubicBezTo>
                  <a:close/>
                  <a:moveTo>
                    <a:pt x="2762" y="3310"/>
                  </a:moveTo>
                  <a:lnTo>
                    <a:pt x="2762" y="3537"/>
                  </a:lnTo>
                  <a:cubicBezTo>
                    <a:pt x="2762" y="3572"/>
                    <a:pt x="2774" y="3620"/>
                    <a:pt x="2774" y="3680"/>
                  </a:cubicBezTo>
                  <a:lnTo>
                    <a:pt x="2239" y="4096"/>
                  </a:lnTo>
                  <a:lnTo>
                    <a:pt x="1691" y="3680"/>
                  </a:lnTo>
                  <a:cubicBezTo>
                    <a:pt x="1703" y="3632"/>
                    <a:pt x="1703" y="3584"/>
                    <a:pt x="1703" y="3537"/>
                  </a:cubicBezTo>
                  <a:lnTo>
                    <a:pt x="1703" y="3310"/>
                  </a:lnTo>
                  <a:cubicBezTo>
                    <a:pt x="1846" y="3370"/>
                    <a:pt x="2012" y="3406"/>
                    <a:pt x="2191" y="3406"/>
                  </a:cubicBezTo>
                  <a:lnTo>
                    <a:pt x="2239" y="3406"/>
                  </a:lnTo>
                  <a:cubicBezTo>
                    <a:pt x="2417" y="3406"/>
                    <a:pt x="2596" y="3382"/>
                    <a:pt x="2762" y="3310"/>
                  </a:cubicBezTo>
                  <a:close/>
                  <a:moveTo>
                    <a:pt x="1822" y="1"/>
                  </a:moveTo>
                  <a:cubicBezTo>
                    <a:pt x="1191" y="1"/>
                    <a:pt x="703" y="513"/>
                    <a:pt x="703" y="1120"/>
                  </a:cubicBezTo>
                  <a:cubicBezTo>
                    <a:pt x="703" y="1298"/>
                    <a:pt x="750" y="1489"/>
                    <a:pt x="822" y="1656"/>
                  </a:cubicBezTo>
                  <a:lnTo>
                    <a:pt x="869" y="1751"/>
                  </a:lnTo>
                  <a:lnTo>
                    <a:pt x="869" y="2001"/>
                  </a:lnTo>
                  <a:cubicBezTo>
                    <a:pt x="869" y="2441"/>
                    <a:pt x="1072" y="2846"/>
                    <a:pt x="1381" y="3096"/>
                  </a:cubicBezTo>
                  <a:lnTo>
                    <a:pt x="1381" y="3537"/>
                  </a:lnTo>
                  <a:cubicBezTo>
                    <a:pt x="1381" y="3608"/>
                    <a:pt x="1346" y="3680"/>
                    <a:pt x="1274" y="3703"/>
                  </a:cubicBezTo>
                  <a:lnTo>
                    <a:pt x="453" y="4025"/>
                  </a:lnTo>
                  <a:cubicBezTo>
                    <a:pt x="179" y="4132"/>
                    <a:pt x="0" y="4382"/>
                    <a:pt x="0" y="4668"/>
                  </a:cubicBezTo>
                  <a:lnTo>
                    <a:pt x="0" y="5858"/>
                  </a:lnTo>
                  <a:cubicBezTo>
                    <a:pt x="0" y="5942"/>
                    <a:pt x="83" y="6013"/>
                    <a:pt x="167" y="6013"/>
                  </a:cubicBezTo>
                  <a:cubicBezTo>
                    <a:pt x="262" y="6013"/>
                    <a:pt x="334" y="5942"/>
                    <a:pt x="334" y="5858"/>
                  </a:cubicBezTo>
                  <a:lnTo>
                    <a:pt x="334" y="4668"/>
                  </a:lnTo>
                  <a:cubicBezTo>
                    <a:pt x="334" y="4513"/>
                    <a:pt x="417" y="4382"/>
                    <a:pt x="560" y="4334"/>
                  </a:cubicBezTo>
                  <a:lnTo>
                    <a:pt x="1369" y="4025"/>
                  </a:lnTo>
                  <a:cubicBezTo>
                    <a:pt x="1417" y="4001"/>
                    <a:pt x="1465" y="3977"/>
                    <a:pt x="1488" y="3965"/>
                  </a:cubicBezTo>
                  <a:lnTo>
                    <a:pt x="2060" y="4394"/>
                  </a:lnTo>
                  <a:lnTo>
                    <a:pt x="2060" y="5870"/>
                  </a:lnTo>
                  <a:cubicBezTo>
                    <a:pt x="2060" y="5954"/>
                    <a:pt x="2131" y="6037"/>
                    <a:pt x="2215" y="6037"/>
                  </a:cubicBezTo>
                  <a:cubicBezTo>
                    <a:pt x="2310" y="6037"/>
                    <a:pt x="2381" y="5954"/>
                    <a:pt x="2381" y="5870"/>
                  </a:cubicBezTo>
                  <a:lnTo>
                    <a:pt x="2381" y="4394"/>
                  </a:lnTo>
                  <a:lnTo>
                    <a:pt x="2953" y="3965"/>
                  </a:lnTo>
                  <a:cubicBezTo>
                    <a:pt x="2977" y="3989"/>
                    <a:pt x="3024" y="4013"/>
                    <a:pt x="3072" y="4025"/>
                  </a:cubicBezTo>
                  <a:lnTo>
                    <a:pt x="3882" y="4334"/>
                  </a:lnTo>
                  <a:cubicBezTo>
                    <a:pt x="4024" y="4382"/>
                    <a:pt x="4108" y="4513"/>
                    <a:pt x="4108" y="4668"/>
                  </a:cubicBezTo>
                  <a:lnTo>
                    <a:pt x="4108" y="5858"/>
                  </a:lnTo>
                  <a:cubicBezTo>
                    <a:pt x="4108" y="5942"/>
                    <a:pt x="4179" y="6013"/>
                    <a:pt x="4274" y="6013"/>
                  </a:cubicBezTo>
                  <a:cubicBezTo>
                    <a:pt x="4358" y="6013"/>
                    <a:pt x="4441" y="5942"/>
                    <a:pt x="4441" y="5858"/>
                  </a:cubicBezTo>
                  <a:lnTo>
                    <a:pt x="4441" y="4668"/>
                  </a:lnTo>
                  <a:cubicBezTo>
                    <a:pt x="4453" y="4382"/>
                    <a:pt x="4274" y="4108"/>
                    <a:pt x="4024" y="4025"/>
                  </a:cubicBezTo>
                  <a:lnTo>
                    <a:pt x="3203" y="3703"/>
                  </a:lnTo>
                  <a:cubicBezTo>
                    <a:pt x="3131" y="3680"/>
                    <a:pt x="3084" y="3620"/>
                    <a:pt x="3084" y="3537"/>
                  </a:cubicBezTo>
                  <a:lnTo>
                    <a:pt x="3084" y="3108"/>
                  </a:lnTo>
                  <a:cubicBezTo>
                    <a:pt x="3120" y="3084"/>
                    <a:pt x="3155" y="3060"/>
                    <a:pt x="3191" y="3025"/>
                  </a:cubicBezTo>
                  <a:cubicBezTo>
                    <a:pt x="3453" y="2775"/>
                    <a:pt x="3608" y="2418"/>
                    <a:pt x="3608" y="2037"/>
                  </a:cubicBezTo>
                  <a:lnTo>
                    <a:pt x="3608" y="1727"/>
                  </a:lnTo>
                  <a:lnTo>
                    <a:pt x="3655" y="1644"/>
                  </a:lnTo>
                  <a:cubicBezTo>
                    <a:pt x="3739" y="1477"/>
                    <a:pt x="3774" y="1298"/>
                    <a:pt x="3774" y="1108"/>
                  </a:cubicBezTo>
                  <a:lnTo>
                    <a:pt x="3774" y="167"/>
                  </a:lnTo>
                  <a:cubicBezTo>
                    <a:pt x="3774" y="84"/>
                    <a:pt x="3691" y="1"/>
                    <a:pt x="36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61"/>
            <p:cNvSpPr/>
            <p:nvPr/>
          </p:nvSpPr>
          <p:spPr>
            <a:xfrm>
              <a:off x="3330313" y="2288463"/>
              <a:ext cx="10248" cy="37938"/>
            </a:xfrm>
            <a:custGeom>
              <a:avLst/>
              <a:gdLst/>
              <a:ahLst/>
              <a:cxnLst/>
              <a:rect l="l" t="t" r="r" b="b"/>
              <a:pathLst>
                <a:path w="322" h="1192" extrusionOk="0">
                  <a:moveTo>
                    <a:pt x="167" y="1"/>
                  </a:moveTo>
                  <a:cubicBezTo>
                    <a:pt x="72" y="1"/>
                    <a:pt x="0" y="84"/>
                    <a:pt x="0" y="167"/>
                  </a:cubicBezTo>
                  <a:lnTo>
                    <a:pt x="0" y="1036"/>
                  </a:lnTo>
                  <a:cubicBezTo>
                    <a:pt x="0" y="1120"/>
                    <a:pt x="72" y="1191"/>
                    <a:pt x="167" y="1191"/>
                  </a:cubicBezTo>
                  <a:cubicBezTo>
                    <a:pt x="250" y="1191"/>
                    <a:pt x="322" y="1120"/>
                    <a:pt x="322" y="1036"/>
                  </a:cubicBezTo>
                  <a:lnTo>
                    <a:pt x="322" y="167"/>
                  </a:lnTo>
                  <a:cubicBezTo>
                    <a:pt x="310" y="84"/>
                    <a:pt x="250" y="1"/>
                    <a:pt x="1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61"/>
            <p:cNvSpPr/>
            <p:nvPr/>
          </p:nvSpPr>
          <p:spPr>
            <a:xfrm>
              <a:off x="3406859" y="2288463"/>
              <a:ext cx="10630" cy="37938"/>
            </a:xfrm>
            <a:custGeom>
              <a:avLst/>
              <a:gdLst/>
              <a:ahLst/>
              <a:cxnLst/>
              <a:rect l="l" t="t" r="r" b="b"/>
              <a:pathLst>
                <a:path w="334" h="1192" extrusionOk="0">
                  <a:moveTo>
                    <a:pt x="167" y="1"/>
                  </a:moveTo>
                  <a:cubicBezTo>
                    <a:pt x="84" y="1"/>
                    <a:pt x="0" y="84"/>
                    <a:pt x="0" y="167"/>
                  </a:cubicBezTo>
                  <a:lnTo>
                    <a:pt x="0" y="1036"/>
                  </a:lnTo>
                  <a:cubicBezTo>
                    <a:pt x="0" y="1120"/>
                    <a:pt x="84" y="1191"/>
                    <a:pt x="167" y="1191"/>
                  </a:cubicBezTo>
                  <a:cubicBezTo>
                    <a:pt x="262" y="1191"/>
                    <a:pt x="334" y="1120"/>
                    <a:pt x="334" y="1036"/>
                  </a:cubicBezTo>
                  <a:lnTo>
                    <a:pt x="334" y="167"/>
                  </a:lnTo>
                  <a:cubicBezTo>
                    <a:pt x="322" y="84"/>
                    <a:pt x="262" y="1"/>
                    <a:pt x="1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61"/>
            <p:cNvSpPr/>
            <p:nvPr/>
          </p:nvSpPr>
          <p:spPr>
            <a:xfrm>
              <a:off x="3149183" y="1976585"/>
              <a:ext cx="219419" cy="183072"/>
            </a:xfrm>
            <a:custGeom>
              <a:avLst/>
              <a:gdLst/>
              <a:ahLst/>
              <a:cxnLst/>
              <a:rect l="l" t="t" r="r" b="b"/>
              <a:pathLst>
                <a:path w="6894" h="5752" extrusionOk="0">
                  <a:moveTo>
                    <a:pt x="2369" y="4108"/>
                  </a:moveTo>
                  <a:lnTo>
                    <a:pt x="2286" y="4466"/>
                  </a:lnTo>
                  <a:lnTo>
                    <a:pt x="2060" y="4466"/>
                  </a:lnTo>
                  <a:cubicBezTo>
                    <a:pt x="1869" y="4466"/>
                    <a:pt x="1703" y="4299"/>
                    <a:pt x="1703" y="4108"/>
                  </a:cubicBezTo>
                  <a:close/>
                  <a:moveTo>
                    <a:pt x="5513" y="310"/>
                  </a:moveTo>
                  <a:cubicBezTo>
                    <a:pt x="5703" y="310"/>
                    <a:pt x="5870" y="477"/>
                    <a:pt x="5870" y="667"/>
                  </a:cubicBezTo>
                  <a:lnTo>
                    <a:pt x="5870" y="3418"/>
                  </a:lnTo>
                  <a:cubicBezTo>
                    <a:pt x="5870" y="3608"/>
                    <a:pt x="5703" y="3775"/>
                    <a:pt x="5513" y="3775"/>
                  </a:cubicBezTo>
                  <a:lnTo>
                    <a:pt x="4132" y="3775"/>
                  </a:lnTo>
                  <a:cubicBezTo>
                    <a:pt x="4096" y="3775"/>
                    <a:pt x="4048" y="3787"/>
                    <a:pt x="4036" y="3811"/>
                  </a:cubicBezTo>
                  <a:lnTo>
                    <a:pt x="2500" y="4918"/>
                  </a:lnTo>
                  <a:lnTo>
                    <a:pt x="2739" y="3966"/>
                  </a:lnTo>
                  <a:cubicBezTo>
                    <a:pt x="2762" y="3930"/>
                    <a:pt x="2739" y="3870"/>
                    <a:pt x="2715" y="3835"/>
                  </a:cubicBezTo>
                  <a:cubicBezTo>
                    <a:pt x="2679" y="3787"/>
                    <a:pt x="2643" y="3775"/>
                    <a:pt x="2584" y="3775"/>
                  </a:cubicBezTo>
                  <a:lnTo>
                    <a:pt x="691" y="3775"/>
                  </a:lnTo>
                  <a:cubicBezTo>
                    <a:pt x="500" y="3775"/>
                    <a:pt x="333" y="3608"/>
                    <a:pt x="333" y="3418"/>
                  </a:cubicBezTo>
                  <a:lnTo>
                    <a:pt x="333" y="667"/>
                  </a:lnTo>
                  <a:cubicBezTo>
                    <a:pt x="333" y="477"/>
                    <a:pt x="500" y="310"/>
                    <a:pt x="691" y="310"/>
                  </a:cubicBezTo>
                  <a:close/>
                  <a:moveTo>
                    <a:pt x="6215" y="989"/>
                  </a:moveTo>
                  <a:cubicBezTo>
                    <a:pt x="6406" y="989"/>
                    <a:pt x="6572" y="1156"/>
                    <a:pt x="6572" y="1346"/>
                  </a:cubicBezTo>
                  <a:lnTo>
                    <a:pt x="6572" y="4108"/>
                  </a:lnTo>
                  <a:lnTo>
                    <a:pt x="6549" y="4108"/>
                  </a:lnTo>
                  <a:cubicBezTo>
                    <a:pt x="6549" y="4299"/>
                    <a:pt x="6394" y="4466"/>
                    <a:pt x="6191" y="4466"/>
                  </a:cubicBezTo>
                  <a:lnTo>
                    <a:pt x="4810" y="4466"/>
                  </a:lnTo>
                  <a:cubicBezTo>
                    <a:pt x="4763" y="4466"/>
                    <a:pt x="4727" y="4477"/>
                    <a:pt x="4691" y="4513"/>
                  </a:cubicBezTo>
                  <a:cubicBezTo>
                    <a:pt x="4667" y="4549"/>
                    <a:pt x="4644" y="4608"/>
                    <a:pt x="4667" y="4656"/>
                  </a:cubicBezTo>
                  <a:lnTo>
                    <a:pt x="4763" y="5323"/>
                  </a:lnTo>
                  <a:lnTo>
                    <a:pt x="3596" y="4537"/>
                  </a:lnTo>
                  <a:lnTo>
                    <a:pt x="4191" y="4096"/>
                  </a:lnTo>
                  <a:lnTo>
                    <a:pt x="5513" y="4096"/>
                  </a:lnTo>
                  <a:cubicBezTo>
                    <a:pt x="5882" y="4096"/>
                    <a:pt x="6191" y="3799"/>
                    <a:pt x="6191" y="3418"/>
                  </a:cubicBezTo>
                  <a:lnTo>
                    <a:pt x="6191" y="989"/>
                  </a:lnTo>
                  <a:close/>
                  <a:moveTo>
                    <a:pt x="691" y="1"/>
                  </a:moveTo>
                  <a:cubicBezTo>
                    <a:pt x="322" y="1"/>
                    <a:pt x="0" y="298"/>
                    <a:pt x="0" y="679"/>
                  </a:cubicBezTo>
                  <a:lnTo>
                    <a:pt x="0" y="3430"/>
                  </a:lnTo>
                  <a:cubicBezTo>
                    <a:pt x="0" y="3811"/>
                    <a:pt x="298" y="4120"/>
                    <a:pt x="691" y="4120"/>
                  </a:cubicBezTo>
                  <a:lnTo>
                    <a:pt x="1393" y="4120"/>
                  </a:lnTo>
                  <a:lnTo>
                    <a:pt x="1393" y="4132"/>
                  </a:lnTo>
                  <a:cubicBezTo>
                    <a:pt x="1393" y="4501"/>
                    <a:pt x="1691" y="4823"/>
                    <a:pt x="2072" y="4823"/>
                  </a:cubicBezTo>
                  <a:lnTo>
                    <a:pt x="2203" y="4823"/>
                  </a:lnTo>
                  <a:lnTo>
                    <a:pt x="2143" y="5073"/>
                  </a:lnTo>
                  <a:cubicBezTo>
                    <a:pt x="2119" y="5180"/>
                    <a:pt x="2167" y="5275"/>
                    <a:pt x="2250" y="5335"/>
                  </a:cubicBezTo>
                  <a:cubicBezTo>
                    <a:pt x="2298" y="5370"/>
                    <a:pt x="2346" y="5382"/>
                    <a:pt x="2381" y="5382"/>
                  </a:cubicBezTo>
                  <a:cubicBezTo>
                    <a:pt x="2429" y="5382"/>
                    <a:pt x="2489" y="5370"/>
                    <a:pt x="2536" y="5335"/>
                  </a:cubicBezTo>
                  <a:lnTo>
                    <a:pt x="3251" y="4823"/>
                  </a:lnTo>
                  <a:lnTo>
                    <a:pt x="3417" y="4823"/>
                  </a:lnTo>
                  <a:lnTo>
                    <a:pt x="4751" y="5716"/>
                  </a:lnTo>
                  <a:cubicBezTo>
                    <a:pt x="4798" y="5740"/>
                    <a:pt x="4846" y="5751"/>
                    <a:pt x="4882" y="5751"/>
                  </a:cubicBezTo>
                  <a:cubicBezTo>
                    <a:pt x="4929" y="5751"/>
                    <a:pt x="4977" y="5740"/>
                    <a:pt x="5025" y="5716"/>
                  </a:cubicBezTo>
                  <a:cubicBezTo>
                    <a:pt x="5108" y="5656"/>
                    <a:pt x="5144" y="5561"/>
                    <a:pt x="5120" y="5454"/>
                  </a:cubicBezTo>
                  <a:lnTo>
                    <a:pt x="5025" y="4799"/>
                  </a:lnTo>
                  <a:lnTo>
                    <a:pt x="6215" y="4799"/>
                  </a:lnTo>
                  <a:cubicBezTo>
                    <a:pt x="6584" y="4799"/>
                    <a:pt x="6894" y="4501"/>
                    <a:pt x="6894" y="4120"/>
                  </a:cubicBezTo>
                  <a:lnTo>
                    <a:pt x="6894" y="1370"/>
                  </a:lnTo>
                  <a:cubicBezTo>
                    <a:pt x="6870" y="977"/>
                    <a:pt x="6572" y="679"/>
                    <a:pt x="6191" y="679"/>
                  </a:cubicBezTo>
                  <a:cubicBezTo>
                    <a:pt x="6179" y="298"/>
                    <a:pt x="5882" y="1"/>
                    <a:pt x="55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61"/>
            <p:cNvSpPr/>
            <p:nvPr/>
          </p:nvSpPr>
          <p:spPr>
            <a:xfrm>
              <a:off x="3187822" y="2009177"/>
              <a:ext cx="26926" cy="10280"/>
            </a:xfrm>
            <a:custGeom>
              <a:avLst/>
              <a:gdLst/>
              <a:ahLst/>
              <a:cxnLst/>
              <a:rect l="l" t="t" r="r" b="b"/>
              <a:pathLst>
                <a:path w="846" h="323" extrusionOk="0">
                  <a:moveTo>
                    <a:pt x="155" y="1"/>
                  </a:moveTo>
                  <a:cubicBezTo>
                    <a:pt x="72" y="1"/>
                    <a:pt x="1" y="72"/>
                    <a:pt x="1" y="167"/>
                  </a:cubicBezTo>
                  <a:cubicBezTo>
                    <a:pt x="1" y="251"/>
                    <a:pt x="72" y="322"/>
                    <a:pt x="155" y="322"/>
                  </a:cubicBezTo>
                  <a:lnTo>
                    <a:pt x="679" y="322"/>
                  </a:lnTo>
                  <a:cubicBezTo>
                    <a:pt x="774" y="322"/>
                    <a:pt x="846" y="251"/>
                    <a:pt x="846" y="167"/>
                  </a:cubicBezTo>
                  <a:cubicBezTo>
                    <a:pt x="846" y="72"/>
                    <a:pt x="774" y="1"/>
                    <a:pt x="6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61"/>
            <p:cNvSpPr/>
            <p:nvPr/>
          </p:nvSpPr>
          <p:spPr>
            <a:xfrm>
              <a:off x="3226110" y="2009177"/>
              <a:ext cx="81478" cy="10280"/>
            </a:xfrm>
            <a:custGeom>
              <a:avLst/>
              <a:gdLst/>
              <a:ahLst/>
              <a:cxnLst/>
              <a:rect l="l" t="t" r="r" b="b"/>
              <a:pathLst>
                <a:path w="2560" h="323" extrusionOk="0">
                  <a:moveTo>
                    <a:pt x="167" y="1"/>
                  </a:moveTo>
                  <a:cubicBezTo>
                    <a:pt x="72" y="1"/>
                    <a:pt x="0" y="72"/>
                    <a:pt x="0" y="167"/>
                  </a:cubicBezTo>
                  <a:cubicBezTo>
                    <a:pt x="0" y="251"/>
                    <a:pt x="72" y="322"/>
                    <a:pt x="167" y="322"/>
                  </a:cubicBezTo>
                  <a:lnTo>
                    <a:pt x="2393" y="322"/>
                  </a:lnTo>
                  <a:cubicBezTo>
                    <a:pt x="2488" y="322"/>
                    <a:pt x="2560" y="251"/>
                    <a:pt x="2560" y="167"/>
                  </a:cubicBezTo>
                  <a:cubicBezTo>
                    <a:pt x="2560" y="72"/>
                    <a:pt x="2488" y="1"/>
                    <a:pt x="23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61"/>
            <p:cNvSpPr/>
            <p:nvPr/>
          </p:nvSpPr>
          <p:spPr>
            <a:xfrm>
              <a:off x="3187822" y="2036453"/>
              <a:ext cx="119767" cy="10662"/>
            </a:xfrm>
            <a:custGeom>
              <a:avLst/>
              <a:gdLst/>
              <a:ahLst/>
              <a:cxnLst/>
              <a:rect l="l" t="t" r="r" b="b"/>
              <a:pathLst>
                <a:path w="3763" h="335" extrusionOk="0">
                  <a:moveTo>
                    <a:pt x="155" y="1"/>
                  </a:moveTo>
                  <a:cubicBezTo>
                    <a:pt x="72" y="1"/>
                    <a:pt x="1" y="84"/>
                    <a:pt x="1" y="168"/>
                  </a:cubicBezTo>
                  <a:cubicBezTo>
                    <a:pt x="1" y="263"/>
                    <a:pt x="72" y="334"/>
                    <a:pt x="155" y="334"/>
                  </a:cubicBezTo>
                  <a:lnTo>
                    <a:pt x="3596" y="334"/>
                  </a:lnTo>
                  <a:cubicBezTo>
                    <a:pt x="3691" y="334"/>
                    <a:pt x="3763" y="263"/>
                    <a:pt x="3763" y="168"/>
                  </a:cubicBezTo>
                  <a:cubicBezTo>
                    <a:pt x="3763" y="84"/>
                    <a:pt x="3691" y="1"/>
                    <a:pt x="35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61"/>
            <p:cNvSpPr/>
            <p:nvPr/>
          </p:nvSpPr>
          <p:spPr>
            <a:xfrm>
              <a:off x="3187822" y="2064143"/>
              <a:ext cx="81510" cy="10248"/>
            </a:xfrm>
            <a:custGeom>
              <a:avLst/>
              <a:gdLst/>
              <a:ahLst/>
              <a:cxnLst/>
              <a:rect l="l" t="t" r="r" b="b"/>
              <a:pathLst>
                <a:path w="2561" h="322" extrusionOk="0">
                  <a:moveTo>
                    <a:pt x="155" y="0"/>
                  </a:moveTo>
                  <a:cubicBezTo>
                    <a:pt x="72" y="0"/>
                    <a:pt x="1" y="72"/>
                    <a:pt x="1" y="167"/>
                  </a:cubicBezTo>
                  <a:cubicBezTo>
                    <a:pt x="1" y="250"/>
                    <a:pt x="72" y="322"/>
                    <a:pt x="155" y="322"/>
                  </a:cubicBezTo>
                  <a:lnTo>
                    <a:pt x="2394" y="322"/>
                  </a:lnTo>
                  <a:cubicBezTo>
                    <a:pt x="2477" y="322"/>
                    <a:pt x="2560" y="250"/>
                    <a:pt x="2560" y="167"/>
                  </a:cubicBezTo>
                  <a:cubicBezTo>
                    <a:pt x="2560" y="72"/>
                    <a:pt x="2477" y="0"/>
                    <a:pt x="23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61"/>
            <p:cNvSpPr/>
            <p:nvPr/>
          </p:nvSpPr>
          <p:spPr>
            <a:xfrm>
              <a:off x="3280663" y="2064143"/>
              <a:ext cx="26926" cy="10248"/>
            </a:xfrm>
            <a:custGeom>
              <a:avLst/>
              <a:gdLst/>
              <a:ahLst/>
              <a:cxnLst/>
              <a:rect l="l" t="t" r="r" b="b"/>
              <a:pathLst>
                <a:path w="846" h="322" extrusionOk="0">
                  <a:moveTo>
                    <a:pt x="155" y="0"/>
                  </a:moveTo>
                  <a:cubicBezTo>
                    <a:pt x="72" y="0"/>
                    <a:pt x="1" y="72"/>
                    <a:pt x="1" y="167"/>
                  </a:cubicBezTo>
                  <a:cubicBezTo>
                    <a:pt x="1" y="250"/>
                    <a:pt x="72" y="322"/>
                    <a:pt x="155" y="322"/>
                  </a:cubicBezTo>
                  <a:lnTo>
                    <a:pt x="679" y="322"/>
                  </a:lnTo>
                  <a:cubicBezTo>
                    <a:pt x="774" y="322"/>
                    <a:pt x="846" y="250"/>
                    <a:pt x="846" y="167"/>
                  </a:cubicBezTo>
                  <a:cubicBezTo>
                    <a:pt x="846" y="72"/>
                    <a:pt x="774" y="0"/>
                    <a:pt x="6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3" name="Google Shape;453;p61"/>
          <p:cNvGrpSpPr/>
          <p:nvPr/>
        </p:nvGrpSpPr>
        <p:grpSpPr>
          <a:xfrm>
            <a:off x="789443" y="3312231"/>
            <a:ext cx="439908" cy="391214"/>
            <a:chOff x="854261" y="2908813"/>
            <a:chExt cx="377474" cy="335748"/>
          </a:xfrm>
        </p:grpSpPr>
        <p:sp>
          <p:nvSpPr>
            <p:cNvPr id="454" name="Google Shape;454;p61"/>
            <p:cNvSpPr/>
            <p:nvPr/>
          </p:nvSpPr>
          <p:spPr>
            <a:xfrm>
              <a:off x="896337" y="3079695"/>
              <a:ext cx="47391" cy="17091"/>
            </a:xfrm>
            <a:custGeom>
              <a:avLst/>
              <a:gdLst/>
              <a:ahLst/>
              <a:cxnLst/>
              <a:rect l="l" t="t" r="r" b="b"/>
              <a:pathLst>
                <a:path w="1489" h="537" extrusionOk="0">
                  <a:moveTo>
                    <a:pt x="179" y="1"/>
                  </a:moveTo>
                  <a:cubicBezTo>
                    <a:pt x="96" y="1"/>
                    <a:pt x="0" y="72"/>
                    <a:pt x="0" y="179"/>
                  </a:cubicBezTo>
                  <a:cubicBezTo>
                    <a:pt x="0" y="263"/>
                    <a:pt x="84" y="358"/>
                    <a:pt x="179" y="358"/>
                  </a:cubicBezTo>
                  <a:cubicBezTo>
                    <a:pt x="381" y="358"/>
                    <a:pt x="941" y="382"/>
                    <a:pt x="1227" y="525"/>
                  </a:cubicBezTo>
                  <a:cubicBezTo>
                    <a:pt x="1251" y="537"/>
                    <a:pt x="1274" y="537"/>
                    <a:pt x="1298" y="537"/>
                  </a:cubicBezTo>
                  <a:cubicBezTo>
                    <a:pt x="1358" y="537"/>
                    <a:pt x="1417" y="501"/>
                    <a:pt x="1453" y="441"/>
                  </a:cubicBezTo>
                  <a:cubicBezTo>
                    <a:pt x="1489" y="358"/>
                    <a:pt x="1465" y="251"/>
                    <a:pt x="1370" y="203"/>
                  </a:cubicBezTo>
                  <a:cubicBezTo>
                    <a:pt x="977" y="1"/>
                    <a:pt x="215" y="1"/>
                    <a:pt x="1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61"/>
            <p:cNvSpPr/>
            <p:nvPr/>
          </p:nvSpPr>
          <p:spPr>
            <a:xfrm>
              <a:off x="878514" y="3191855"/>
              <a:ext cx="11426" cy="52706"/>
            </a:xfrm>
            <a:custGeom>
              <a:avLst/>
              <a:gdLst/>
              <a:ahLst/>
              <a:cxnLst/>
              <a:rect l="l" t="t" r="r" b="b"/>
              <a:pathLst>
                <a:path w="359" h="1656" extrusionOk="0">
                  <a:moveTo>
                    <a:pt x="179" y="1"/>
                  </a:moveTo>
                  <a:cubicBezTo>
                    <a:pt x="84" y="1"/>
                    <a:pt x="1" y="72"/>
                    <a:pt x="1" y="180"/>
                  </a:cubicBezTo>
                  <a:lnTo>
                    <a:pt x="1" y="1477"/>
                  </a:lnTo>
                  <a:cubicBezTo>
                    <a:pt x="1" y="1561"/>
                    <a:pt x="72" y="1656"/>
                    <a:pt x="179" y="1656"/>
                  </a:cubicBezTo>
                  <a:cubicBezTo>
                    <a:pt x="287" y="1656"/>
                    <a:pt x="358" y="1585"/>
                    <a:pt x="358" y="1477"/>
                  </a:cubicBezTo>
                  <a:lnTo>
                    <a:pt x="358" y="180"/>
                  </a:lnTo>
                  <a:cubicBezTo>
                    <a:pt x="358" y="72"/>
                    <a:pt x="287" y="1"/>
                    <a:pt x="1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61"/>
            <p:cNvSpPr/>
            <p:nvPr/>
          </p:nvSpPr>
          <p:spPr>
            <a:xfrm>
              <a:off x="854261" y="3050159"/>
              <a:ext cx="219451" cy="194052"/>
            </a:xfrm>
            <a:custGeom>
              <a:avLst/>
              <a:gdLst/>
              <a:ahLst/>
              <a:cxnLst/>
              <a:rect l="l" t="t" r="r" b="b"/>
              <a:pathLst>
                <a:path w="6895" h="6097" extrusionOk="0">
                  <a:moveTo>
                    <a:pt x="6406" y="679"/>
                  </a:moveTo>
                  <a:lnTo>
                    <a:pt x="6466" y="929"/>
                  </a:lnTo>
                  <a:cubicBezTo>
                    <a:pt x="6490" y="1000"/>
                    <a:pt x="6478" y="1072"/>
                    <a:pt x="6418" y="1119"/>
                  </a:cubicBezTo>
                  <a:lnTo>
                    <a:pt x="6311" y="1226"/>
                  </a:lnTo>
                  <a:lnTo>
                    <a:pt x="6073" y="988"/>
                  </a:lnTo>
                  <a:lnTo>
                    <a:pt x="6406" y="679"/>
                  </a:lnTo>
                  <a:close/>
                  <a:moveTo>
                    <a:pt x="3192" y="345"/>
                  </a:moveTo>
                  <a:lnTo>
                    <a:pt x="3192" y="1060"/>
                  </a:lnTo>
                  <a:cubicBezTo>
                    <a:pt x="3192" y="1179"/>
                    <a:pt x="3156" y="1298"/>
                    <a:pt x="3108" y="1405"/>
                  </a:cubicBezTo>
                  <a:lnTo>
                    <a:pt x="3025" y="1584"/>
                  </a:lnTo>
                  <a:cubicBezTo>
                    <a:pt x="3013" y="1607"/>
                    <a:pt x="3013" y="1619"/>
                    <a:pt x="3013" y="1655"/>
                  </a:cubicBezTo>
                  <a:lnTo>
                    <a:pt x="3013" y="2024"/>
                  </a:lnTo>
                  <a:cubicBezTo>
                    <a:pt x="2989" y="2286"/>
                    <a:pt x="2894" y="2524"/>
                    <a:pt x="2715" y="2703"/>
                  </a:cubicBezTo>
                  <a:cubicBezTo>
                    <a:pt x="2537" y="2881"/>
                    <a:pt x="2275" y="2965"/>
                    <a:pt x="2025" y="2965"/>
                  </a:cubicBezTo>
                  <a:cubicBezTo>
                    <a:pt x="1525" y="2953"/>
                    <a:pt x="1120" y="2500"/>
                    <a:pt x="1120" y="1988"/>
                  </a:cubicBezTo>
                  <a:lnTo>
                    <a:pt x="1120" y="1655"/>
                  </a:lnTo>
                  <a:cubicBezTo>
                    <a:pt x="1120" y="1619"/>
                    <a:pt x="1120" y="1596"/>
                    <a:pt x="1108" y="1584"/>
                  </a:cubicBezTo>
                  <a:lnTo>
                    <a:pt x="1001" y="1369"/>
                  </a:lnTo>
                  <a:cubicBezTo>
                    <a:pt x="953" y="1298"/>
                    <a:pt x="941" y="1203"/>
                    <a:pt x="941" y="1119"/>
                  </a:cubicBezTo>
                  <a:lnTo>
                    <a:pt x="941" y="1107"/>
                  </a:lnTo>
                  <a:cubicBezTo>
                    <a:pt x="941" y="691"/>
                    <a:pt x="1287" y="345"/>
                    <a:pt x="1703" y="345"/>
                  </a:cubicBezTo>
                  <a:close/>
                  <a:moveTo>
                    <a:pt x="2442" y="3227"/>
                  </a:moveTo>
                  <a:cubicBezTo>
                    <a:pt x="2454" y="3298"/>
                    <a:pt x="2477" y="3334"/>
                    <a:pt x="2489" y="3381"/>
                  </a:cubicBezTo>
                  <a:lnTo>
                    <a:pt x="2323" y="3548"/>
                  </a:lnTo>
                  <a:cubicBezTo>
                    <a:pt x="2251" y="3620"/>
                    <a:pt x="2156" y="3655"/>
                    <a:pt x="2059" y="3655"/>
                  </a:cubicBezTo>
                  <a:cubicBezTo>
                    <a:pt x="1962" y="3655"/>
                    <a:pt x="1864" y="3620"/>
                    <a:pt x="1787" y="3548"/>
                  </a:cubicBezTo>
                  <a:lnTo>
                    <a:pt x="1644" y="3393"/>
                  </a:lnTo>
                  <a:cubicBezTo>
                    <a:pt x="1656" y="3358"/>
                    <a:pt x="1668" y="3286"/>
                    <a:pt x="1668" y="3227"/>
                  </a:cubicBezTo>
                  <a:cubicBezTo>
                    <a:pt x="1775" y="3262"/>
                    <a:pt x="1894" y="3286"/>
                    <a:pt x="2013" y="3286"/>
                  </a:cubicBezTo>
                  <a:lnTo>
                    <a:pt x="2061" y="3286"/>
                  </a:lnTo>
                  <a:cubicBezTo>
                    <a:pt x="2192" y="3286"/>
                    <a:pt x="2323" y="3274"/>
                    <a:pt x="2442" y="3227"/>
                  </a:cubicBezTo>
                  <a:close/>
                  <a:moveTo>
                    <a:pt x="1680" y="0"/>
                  </a:moveTo>
                  <a:cubicBezTo>
                    <a:pt x="1072" y="0"/>
                    <a:pt x="584" y="500"/>
                    <a:pt x="584" y="1107"/>
                  </a:cubicBezTo>
                  <a:lnTo>
                    <a:pt x="584" y="1119"/>
                  </a:lnTo>
                  <a:cubicBezTo>
                    <a:pt x="584" y="1250"/>
                    <a:pt x="608" y="1405"/>
                    <a:pt x="668" y="1524"/>
                  </a:cubicBezTo>
                  <a:lnTo>
                    <a:pt x="763" y="1703"/>
                  </a:lnTo>
                  <a:lnTo>
                    <a:pt x="763" y="1988"/>
                  </a:lnTo>
                  <a:cubicBezTo>
                    <a:pt x="763" y="2429"/>
                    <a:pt x="977" y="2834"/>
                    <a:pt x="1311" y="3072"/>
                  </a:cubicBezTo>
                  <a:lnTo>
                    <a:pt x="1311" y="3215"/>
                  </a:lnTo>
                  <a:cubicBezTo>
                    <a:pt x="1311" y="3310"/>
                    <a:pt x="1251" y="3381"/>
                    <a:pt x="1156" y="3417"/>
                  </a:cubicBezTo>
                  <a:lnTo>
                    <a:pt x="537" y="3596"/>
                  </a:lnTo>
                  <a:cubicBezTo>
                    <a:pt x="227" y="3679"/>
                    <a:pt x="1" y="3965"/>
                    <a:pt x="1" y="4286"/>
                  </a:cubicBezTo>
                  <a:lnTo>
                    <a:pt x="1" y="5917"/>
                  </a:lnTo>
                  <a:cubicBezTo>
                    <a:pt x="1" y="6001"/>
                    <a:pt x="72" y="6096"/>
                    <a:pt x="179" y="6096"/>
                  </a:cubicBezTo>
                  <a:cubicBezTo>
                    <a:pt x="287" y="6096"/>
                    <a:pt x="358" y="6013"/>
                    <a:pt x="358" y="5917"/>
                  </a:cubicBezTo>
                  <a:lnTo>
                    <a:pt x="358" y="4310"/>
                  </a:lnTo>
                  <a:cubicBezTo>
                    <a:pt x="358" y="4143"/>
                    <a:pt x="477" y="3977"/>
                    <a:pt x="644" y="3929"/>
                  </a:cubicBezTo>
                  <a:lnTo>
                    <a:pt x="1263" y="3751"/>
                  </a:lnTo>
                  <a:cubicBezTo>
                    <a:pt x="1322" y="3739"/>
                    <a:pt x="1370" y="3715"/>
                    <a:pt x="1418" y="3679"/>
                  </a:cubicBezTo>
                  <a:lnTo>
                    <a:pt x="1513" y="3786"/>
                  </a:lnTo>
                  <a:cubicBezTo>
                    <a:pt x="1668" y="3929"/>
                    <a:pt x="1846" y="3989"/>
                    <a:pt x="2037" y="3989"/>
                  </a:cubicBezTo>
                  <a:cubicBezTo>
                    <a:pt x="2227" y="3989"/>
                    <a:pt x="2406" y="3917"/>
                    <a:pt x="2561" y="3786"/>
                  </a:cubicBezTo>
                  <a:lnTo>
                    <a:pt x="2727" y="3620"/>
                  </a:lnTo>
                  <a:cubicBezTo>
                    <a:pt x="2799" y="3655"/>
                    <a:pt x="2870" y="3679"/>
                    <a:pt x="2966" y="3679"/>
                  </a:cubicBezTo>
                  <a:lnTo>
                    <a:pt x="3001" y="3679"/>
                  </a:lnTo>
                  <a:cubicBezTo>
                    <a:pt x="3144" y="3679"/>
                    <a:pt x="3275" y="3620"/>
                    <a:pt x="3382" y="3524"/>
                  </a:cubicBezTo>
                  <a:lnTo>
                    <a:pt x="5823" y="1226"/>
                  </a:lnTo>
                  <a:lnTo>
                    <a:pt x="6061" y="1465"/>
                  </a:lnTo>
                  <a:lnTo>
                    <a:pt x="3239" y="4274"/>
                  </a:lnTo>
                  <a:cubicBezTo>
                    <a:pt x="3061" y="4453"/>
                    <a:pt x="2977" y="4679"/>
                    <a:pt x="2977" y="4917"/>
                  </a:cubicBezTo>
                  <a:lnTo>
                    <a:pt x="2977" y="5906"/>
                  </a:lnTo>
                  <a:cubicBezTo>
                    <a:pt x="2977" y="6001"/>
                    <a:pt x="3049" y="6096"/>
                    <a:pt x="3156" y="6096"/>
                  </a:cubicBezTo>
                  <a:cubicBezTo>
                    <a:pt x="3239" y="6096"/>
                    <a:pt x="3335" y="6013"/>
                    <a:pt x="3335" y="5906"/>
                  </a:cubicBezTo>
                  <a:lnTo>
                    <a:pt x="3335" y="4917"/>
                  </a:lnTo>
                  <a:cubicBezTo>
                    <a:pt x="3335" y="4763"/>
                    <a:pt x="3394" y="4620"/>
                    <a:pt x="3501" y="4513"/>
                  </a:cubicBezTo>
                  <a:lnTo>
                    <a:pt x="6656" y="1357"/>
                  </a:lnTo>
                  <a:cubicBezTo>
                    <a:pt x="6787" y="1226"/>
                    <a:pt x="6847" y="1024"/>
                    <a:pt x="6799" y="834"/>
                  </a:cubicBezTo>
                  <a:lnTo>
                    <a:pt x="6704" y="405"/>
                  </a:lnTo>
                  <a:lnTo>
                    <a:pt x="6823" y="298"/>
                  </a:lnTo>
                  <a:cubicBezTo>
                    <a:pt x="6895" y="238"/>
                    <a:pt x="6895" y="119"/>
                    <a:pt x="6823" y="60"/>
                  </a:cubicBezTo>
                  <a:cubicBezTo>
                    <a:pt x="6793" y="24"/>
                    <a:pt x="6749" y="6"/>
                    <a:pt x="6704" y="6"/>
                  </a:cubicBezTo>
                  <a:cubicBezTo>
                    <a:pt x="6659" y="6"/>
                    <a:pt x="6615" y="24"/>
                    <a:pt x="6585" y="60"/>
                  </a:cubicBezTo>
                  <a:lnTo>
                    <a:pt x="3156" y="3274"/>
                  </a:lnTo>
                  <a:cubicBezTo>
                    <a:pt x="3132" y="3310"/>
                    <a:pt x="3073" y="3334"/>
                    <a:pt x="3025" y="3334"/>
                  </a:cubicBezTo>
                  <a:lnTo>
                    <a:pt x="2977" y="3334"/>
                  </a:lnTo>
                  <a:cubicBezTo>
                    <a:pt x="2870" y="3334"/>
                    <a:pt x="2787" y="3250"/>
                    <a:pt x="2787" y="3143"/>
                  </a:cubicBezTo>
                  <a:lnTo>
                    <a:pt x="2787" y="3084"/>
                  </a:lnTo>
                  <a:cubicBezTo>
                    <a:pt x="2846" y="3036"/>
                    <a:pt x="2906" y="3000"/>
                    <a:pt x="2942" y="2953"/>
                  </a:cubicBezTo>
                  <a:cubicBezTo>
                    <a:pt x="3204" y="2715"/>
                    <a:pt x="3335" y="2381"/>
                    <a:pt x="3335" y="2024"/>
                  </a:cubicBezTo>
                  <a:lnTo>
                    <a:pt x="3335" y="1703"/>
                  </a:lnTo>
                  <a:lnTo>
                    <a:pt x="3406" y="1572"/>
                  </a:lnTo>
                  <a:cubicBezTo>
                    <a:pt x="3477" y="1417"/>
                    <a:pt x="3525" y="1238"/>
                    <a:pt x="3525" y="1072"/>
                  </a:cubicBezTo>
                  <a:lnTo>
                    <a:pt x="3525" y="179"/>
                  </a:lnTo>
                  <a:cubicBezTo>
                    <a:pt x="3525" y="95"/>
                    <a:pt x="3454" y="0"/>
                    <a:pt x="33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61"/>
            <p:cNvSpPr/>
            <p:nvPr/>
          </p:nvSpPr>
          <p:spPr>
            <a:xfrm>
              <a:off x="1008115" y="2908813"/>
              <a:ext cx="223620" cy="188355"/>
            </a:xfrm>
            <a:custGeom>
              <a:avLst/>
              <a:gdLst/>
              <a:ahLst/>
              <a:cxnLst/>
              <a:rect l="l" t="t" r="r" b="b"/>
              <a:pathLst>
                <a:path w="7026" h="5918" extrusionOk="0">
                  <a:moveTo>
                    <a:pt x="560" y="0"/>
                  </a:moveTo>
                  <a:cubicBezTo>
                    <a:pt x="263" y="0"/>
                    <a:pt x="1" y="238"/>
                    <a:pt x="1" y="548"/>
                  </a:cubicBezTo>
                  <a:lnTo>
                    <a:pt x="1" y="5251"/>
                  </a:lnTo>
                  <a:cubicBezTo>
                    <a:pt x="1" y="5334"/>
                    <a:pt x="84" y="5429"/>
                    <a:pt x="179" y="5429"/>
                  </a:cubicBezTo>
                  <a:cubicBezTo>
                    <a:pt x="287" y="5429"/>
                    <a:pt x="358" y="5358"/>
                    <a:pt x="358" y="5251"/>
                  </a:cubicBezTo>
                  <a:lnTo>
                    <a:pt x="358" y="548"/>
                  </a:lnTo>
                  <a:cubicBezTo>
                    <a:pt x="358" y="441"/>
                    <a:pt x="453" y="357"/>
                    <a:pt x="560" y="357"/>
                  </a:cubicBezTo>
                  <a:lnTo>
                    <a:pt x="6478" y="357"/>
                  </a:lnTo>
                  <a:cubicBezTo>
                    <a:pt x="6585" y="357"/>
                    <a:pt x="6668" y="441"/>
                    <a:pt x="6668" y="548"/>
                  </a:cubicBezTo>
                  <a:lnTo>
                    <a:pt x="6668" y="5370"/>
                  </a:lnTo>
                  <a:cubicBezTo>
                    <a:pt x="6668" y="5477"/>
                    <a:pt x="6585" y="5560"/>
                    <a:pt x="6478" y="5560"/>
                  </a:cubicBezTo>
                  <a:lnTo>
                    <a:pt x="2525" y="5560"/>
                  </a:lnTo>
                  <a:cubicBezTo>
                    <a:pt x="2430" y="5560"/>
                    <a:pt x="2346" y="5632"/>
                    <a:pt x="2346" y="5739"/>
                  </a:cubicBezTo>
                  <a:cubicBezTo>
                    <a:pt x="2346" y="5846"/>
                    <a:pt x="2418" y="5917"/>
                    <a:pt x="2525" y="5917"/>
                  </a:cubicBezTo>
                  <a:lnTo>
                    <a:pt x="6478" y="5917"/>
                  </a:lnTo>
                  <a:cubicBezTo>
                    <a:pt x="6775" y="5917"/>
                    <a:pt x="7025" y="5679"/>
                    <a:pt x="7025" y="5370"/>
                  </a:cubicBezTo>
                  <a:lnTo>
                    <a:pt x="7025" y="548"/>
                  </a:lnTo>
                  <a:cubicBezTo>
                    <a:pt x="7025" y="226"/>
                    <a:pt x="6787" y="0"/>
                    <a:pt x="649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61"/>
            <p:cNvSpPr/>
            <p:nvPr/>
          </p:nvSpPr>
          <p:spPr>
            <a:xfrm>
              <a:off x="1037301" y="2944046"/>
              <a:ext cx="165248" cy="105763"/>
            </a:xfrm>
            <a:custGeom>
              <a:avLst/>
              <a:gdLst/>
              <a:ahLst/>
              <a:cxnLst/>
              <a:rect l="l" t="t" r="r" b="b"/>
              <a:pathLst>
                <a:path w="5192" h="3323" extrusionOk="0">
                  <a:moveTo>
                    <a:pt x="4084" y="0"/>
                  </a:moveTo>
                  <a:cubicBezTo>
                    <a:pt x="4001" y="0"/>
                    <a:pt x="3906" y="84"/>
                    <a:pt x="3906" y="179"/>
                  </a:cubicBezTo>
                  <a:cubicBezTo>
                    <a:pt x="3906" y="286"/>
                    <a:pt x="3989" y="358"/>
                    <a:pt x="4084" y="358"/>
                  </a:cubicBezTo>
                  <a:lnTo>
                    <a:pt x="4596" y="358"/>
                  </a:lnTo>
                  <a:lnTo>
                    <a:pt x="2691" y="2263"/>
                  </a:lnTo>
                  <a:lnTo>
                    <a:pt x="1882" y="1465"/>
                  </a:lnTo>
                  <a:cubicBezTo>
                    <a:pt x="1846" y="1429"/>
                    <a:pt x="1801" y="1411"/>
                    <a:pt x="1758" y="1411"/>
                  </a:cubicBezTo>
                  <a:cubicBezTo>
                    <a:pt x="1715" y="1411"/>
                    <a:pt x="1673" y="1429"/>
                    <a:pt x="1644" y="1465"/>
                  </a:cubicBezTo>
                  <a:lnTo>
                    <a:pt x="72" y="3036"/>
                  </a:lnTo>
                  <a:cubicBezTo>
                    <a:pt x="1" y="3120"/>
                    <a:pt x="1" y="3215"/>
                    <a:pt x="72" y="3275"/>
                  </a:cubicBezTo>
                  <a:cubicBezTo>
                    <a:pt x="96" y="3310"/>
                    <a:pt x="143" y="3322"/>
                    <a:pt x="191" y="3322"/>
                  </a:cubicBezTo>
                  <a:cubicBezTo>
                    <a:pt x="239" y="3322"/>
                    <a:pt x="274" y="3310"/>
                    <a:pt x="310" y="3275"/>
                  </a:cubicBezTo>
                  <a:lnTo>
                    <a:pt x="1763" y="1822"/>
                  </a:lnTo>
                  <a:lnTo>
                    <a:pt x="2572" y="2620"/>
                  </a:lnTo>
                  <a:cubicBezTo>
                    <a:pt x="2608" y="2661"/>
                    <a:pt x="2653" y="2682"/>
                    <a:pt x="2696" y="2682"/>
                  </a:cubicBezTo>
                  <a:cubicBezTo>
                    <a:pt x="2739" y="2682"/>
                    <a:pt x="2781" y="2661"/>
                    <a:pt x="2810" y="2620"/>
                  </a:cubicBezTo>
                  <a:lnTo>
                    <a:pt x="4835" y="596"/>
                  </a:lnTo>
                  <a:lnTo>
                    <a:pt x="4835" y="1108"/>
                  </a:lnTo>
                  <a:cubicBezTo>
                    <a:pt x="4835" y="1191"/>
                    <a:pt x="4906" y="1286"/>
                    <a:pt x="5013" y="1286"/>
                  </a:cubicBezTo>
                  <a:cubicBezTo>
                    <a:pt x="5120" y="1286"/>
                    <a:pt x="5192" y="1215"/>
                    <a:pt x="5192" y="1108"/>
                  </a:cubicBezTo>
                  <a:lnTo>
                    <a:pt x="5192" y="179"/>
                  </a:lnTo>
                  <a:cubicBezTo>
                    <a:pt x="5192" y="84"/>
                    <a:pt x="5120" y="0"/>
                    <a:pt x="50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9" name="Google Shape;459;p61"/>
          <p:cNvGrpSpPr/>
          <p:nvPr/>
        </p:nvGrpSpPr>
        <p:grpSpPr>
          <a:xfrm>
            <a:off x="7914536" y="1588199"/>
            <a:ext cx="439901" cy="373045"/>
            <a:chOff x="2661459" y="2015001"/>
            <a:chExt cx="322508" cy="273494"/>
          </a:xfrm>
        </p:grpSpPr>
        <p:sp>
          <p:nvSpPr>
            <p:cNvPr id="460" name="Google Shape;460;p61"/>
            <p:cNvSpPr/>
            <p:nvPr/>
          </p:nvSpPr>
          <p:spPr>
            <a:xfrm>
              <a:off x="2661459" y="2028878"/>
              <a:ext cx="322508" cy="259617"/>
            </a:xfrm>
            <a:custGeom>
              <a:avLst/>
              <a:gdLst/>
              <a:ahLst/>
              <a:cxnLst/>
              <a:rect l="l" t="t" r="r" b="b"/>
              <a:pathLst>
                <a:path w="10133" h="8157" extrusionOk="0">
                  <a:moveTo>
                    <a:pt x="6156" y="2227"/>
                  </a:moveTo>
                  <a:lnTo>
                    <a:pt x="6966" y="2489"/>
                  </a:lnTo>
                  <a:cubicBezTo>
                    <a:pt x="6975" y="2492"/>
                    <a:pt x="6987" y="2494"/>
                    <a:pt x="6999" y="2494"/>
                  </a:cubicBezTo>
                  <a:cubicBezTo>
                    <a:pt x="7032" y="2494"/>
                    <a:pt x="7071" y="2483"/>
                    <a:pt x="7097" y="2465"/>
                  </a:cubicBezTo>
                  <a:lnTo>
                    <a:pt x="7347" y="2263"/>
                  </a:lnTo>
                  <a:lnTo>
                    <a:pt x="9121" y="4585"/>
                  </a:lnTo>
                  <a:lnTo>
                    <a:pt x="8847" y="4799"/>
                  </a:lnTo>
                  <a:cubicBezTo>
                    <a:pt x="8835" y="4787"/>
                    <a:pt x="8811" y="4763"/>
                    <a:pt x="8799" y="4763"/>
                  </a:cubicBezTo>
                  <a:lnTo>
                    <a:pt x="5728" y="3096"/>
                  </a:lnTo>
                  <a:lnTo>
                    <a:pt x="5847" y="2918"/>
                  </a:lnTo>
                  <a:cubicBezTo>
                    <a:pt x="5894" y="2846"/>
                    <a:pt x="5859" y="2763"/>
                    <a:pt x="5799" y="2715"/>
                  </a:cubicBezTo>
                  <a:cubicBezTo>
                    <a:pt x="5776" y="2700"/>
                    <a:pt x="5750" y="2693"/>
                    <a:pt x="5725" y="2693"/>
                  </a:cubicBezTo>
                  <a:cubicBezTo>
                    <a:pt x="5672" y="2693"/>
                    <a:pt x="5621" y="2723"/>
                    <a:pt x="5597" y="2763"/>
                  </a:cubicBezTo>
                  <a:lnTo>
                    <a:pt x="5263" y="3263"/>
                  </a:lnTo>
                  <a:cubicBezTo>
                    <a:pt x="5251" y="3299"/>
                    <a:pt x="5240" y="3311"/>
                    <a:pt x="5240" y="3335"/>
                  </a:cubicBezTo>
                  <a:lnTo>
                    <a:pt x="5240" y="4609"/>
                  </a:lnTo>
                  <a:cubicBezTo>
                    <a:pt x="5240" y="4870"/>
                    <a:pt x="5013" y="5085"/>
                    <a:pt x="4763" y="5085"/>
                  </a:cubicBezTo>
                  <a:cubicBezTo>
                    <a:pt x="4489" y="5085"/>
                    <a:pt x="4287" y="4859"/>
                    <a:pt x="4287" y="4609"/>
                  </a:cubicBezTo>
                  <a:lnTo>
                    <a:pt x="4287" y="3358"/>
                  </a:lnTo>
                  <a:lnTo>
                    <a:pt x="4561" y="2227"/>
                  </a:lnTo>
                  <a:close/>
                  <a:moveTo>
                    <a:pt x="2620" y="1727"/>
                  </a:moveTo>
                  <a:lnTo>
                    <a:pt x="2858" y="1870"/>
                  </a:lnTo>
                  <a:lnTo>
                    <a:pt x="906" y="5228"/>
                  </a:lnTo>
                  <a:lnTo>
                    <a:pt x="668" y="5097"/>
                  </a:lnTo>
                  <a:lnTo>
                    <a:pt x="2620" y="1727"/>
                  </a:lnTo>
                  <a:close/>
                  <a:moveTo>
                    <a:pt x="3108" y="4656"/>
                  </a:moveTo>
                  <a:cubicBezTo>
                    <a:pt x="3215" y="4656"/>
                    <a:pt x="3299" y="4704"/>
                    <a:pt x="3358" y="4799"/>
                  </a:cubicBezTo>
                  <a:cubicBezTo>
                    <a:pt x="3465" y="4942"/>
                    <a:pt x="3442" y="5156"/>
                    <a:pt x="3287" y="5251"/>
                  </a:cubicBezTo>
                  <a:lnTo>
                    <a:pt x="2263" y="6013"/>
                  </a:lnTo>
                  <a:cubicBezTo>
                    <a:pt x="2200" y="6057"/>
                    <a:pt x="2130" y="6079"/>
                    <a:pt x="2062" y="6079"/>
                  </a:cubicBezTo>
                  <a:cubicBezTo>
                    <a:pt x="1964" y="6079"/>
                    <a:pt x="1869" y="6033"/>
                    <a:pt x="1799" y="5942"/>
                  </a:cubicBezTo>
                  <a:cubicBezTo>
                    <a:pt x="1691" y="5799"/>
                    <a:pt x="1727" y="5597"/>
                    <a:pt x="1870" y="5478"/>
                  </a:cubicBezTo>
                  <a:lnTo>
                    <a:pt x="2918" y="4716"/>
                  </a:lnTo>
                  <a:cubicBezTo>
                    <a:pt x="2977" y="4680"/>
                    <a:pt x="3037" y="4656"/>
                    <a:pt x="3108" y="4656"/>
                  </a:cubicBezTo>
                  <a:close/>
                  <a:moveTo>
                    <a:pt x="3739" y="5418"/>
                  </a:moveTo>
                  <a:cubicBezTo>
                    <a:pt x="3823" y="5418"/>
                    <a:pt x="3918" y="5478"/>
                    <a:pt x="3977" y="5549"/>
                  </a:cubicBezTo>
                  <a:cubicBezTo>
                    <a:pt x="4073" y="5704"/>
                    <a:pt x="4049" y="5906"/>
                    <a:pt x="3894" y="6013"/>
                  </a:cubicBezTo>
                  <a:lnTo>
                    <a:pt x="3084" y="6609"/>
                  </a:lnTo>
                  <a:cubicBezTo>
                    <a:pt x="3021" y="6653"/>
                    <a:pt x="2952" y="6675"/>
                    <a:pt x="2885" y="6675"/>
                  </a:cubicBezTo>
                  <a:cubicBezTo>
                    <a:pt x="2788" y="6675"/>
                    <a:pt x="2695" y="6629"/>
                    <a:pt x="2632" y="6537"/>
                  </a:cubicBezTo>
                  <a:cubicBezTo>
                    <a:pt x="2525" y="6394"/>
                    <a:pt x="2561" y="6180"/>
                    <a:pt x="2703" y="6073"/>
                  </a:cubicBezTo>
                  <a:lnTo>
                    <a:pt x="3489" y="5513"/>
                  </a:lnTo>
                  <a:cubicBezTo>
                    <a:pt x="3525" y="5490"/>
                    <a:pt x="3549" y="5466"/>
                    <a:pt x="3585" y="5454"/>
                  </a:cubicBezTo>
                  <a:cubicBezTo>
                    <a:pt x="3632" y="5430"/>
                    <a:pt x="3680" y="5418"/>
                    <a:pt x="3739" y="5418"/>
                  </a:cubicBezTo>
                  <a:close/>
                  <a:moveTo>
                    <a:pt x="4269" y="6177"/>
                  </a:moveTo>
                  <a:cubicBezTo>
                    <a:pt x="4367" y="6177"/>
                    <a:pt x="4461" y="6221"/>
                    <a:pt x="4525" y="6299"/>
                  </a:cubicBezTo>
                  <a:cubicBezTo>
                    <a:pt x="4632" y="6442"/>
                    <a:pt x="4597" y="6656"/>
                    <a:pt x="4454" y="6764"/>
                  </a:cubicBezTo>
                  <a:lnTo>
                    <a:pt x="3882" y="7192"/>
                  </a:lnTo>
                  <a:cubicBezTo>
                    <a:pt x="3823" y="7232"/>
                    <a:pt x="3747" y="7255"/>
                    <a:pt x="3683" y="7255"/>
                  </a:cubicBezTo>
                  <a:cubicBezTo>
                    <a:pt x="3669" y="7255"/>
                    <a:pt x="3656" y="7254"/>
                    <a:pt x="3644" y="7252"/>
                  </a:cubicBezTo>
                  <a:cubicBezTo>
                    <a:pt x="3549" y="7240"/>
                    <a:pt x="3477" y="7192"/>
                    <a:pt x="3442" y="7121"/>
                  </a:cubicBezTo>
                  <a:cubicBezTo>
                    <a:pt x="3335" y="6966"/>
                    <a:pt x="3358" y="6775"/>
                    <a:pt x="3513" y="6656"/>
                  </a:cubicBezTo>
                  <a:lnTo>
                    <a:pt x="4061" y="6252"/>
                  </a:lnTo>
                  <a:lnTo>
                    <a:pt x="4073" y="6240"/>
                  </a:lnTo>
                  <a:cubicBezTo>
                    <a:pt x="4135" y="6197"/>
                    <a:pt x="4203" y="6177"/>
                    <a:pt x="4269" y="6177"/>
                  </a:cubicBezTo>
                  <a:close/>
                  <a:moveTo>
                    <a:pt x="2799" y="2549"/>
                  </a:moveTo>
                  <a:lnTo>
                    <a:pt x="3061" y="2715"/>
                  </a:lnTo>
                  <a:cubicBezTo>
                    <a:pt x="3086" y="2724"/>
                    <a:pt x="3105" y="2732"/>
                    <a:pt x="3127" y="2732"/>
                  </a:cubicBezTo>
                  <a:cubicBezTo>
                    <a:pt x="3136" y="2732"/>
                    <a:pt x="3145" y="2731"/>
                    <a:pt x="3156" y="2727"/>
                  </a:cubicBezTo>
                  <a:lnTo>
                    <a:pt x="3858" y="2656"/>
                  </a:lnTo>
                  <a:lnTo>
                    <a:pt x="4108" y="2751"/>
                  </a:lnTo>
                  <a:lnTo>
                    <a:pt x="3954" y="3335"/>
                  </a:lnTo>
                  <a:lnTo>
                    <a:pt x="3954" y="3370"/>
                  </a:lnTo>
                  <a:lnTo>
                    <a:pt x="3954" y="4632"/>
                  </a:lnTo>
                  <a:cubicBezTo>
                    <a:pt x="3954" y="5061"/>
                    <a:pt x="4299" y="5406"/>
                    <a:pt x="4728" y="5406"/>
                  </a:cubicBezTo>
                  <a:cubicBezTo>
                    <a:pt x="5168" y="5406"/>
                    <a:pt x="5501" y="5061"/>
                    <a:pt x="5501" y="4632"/>
                  </a:cubicBezTo>
                  <a:lnTo>
                    <a:pt x="5501" y="3406"/>
                  </a:lnTo>
                  <a:lnTo>
                    <a:pt x="5537" y="3370"/>
                  </a:lnTo>
                  <a:lnTo>
                    <a:pt x="8621" y="5049"/>
                  </a:lnTo>
                  <a:cubicBezTo>
                    <a:pt x="8811" y="5109"/>
                    <a:pt x="8871" y="5299"/>
                    <a:pt x="8776" y="5466"/>
                  </a:cubicBezTo>
                  <a:cubicBezTo>
                    <a:pt x="8718" y="5573"/>
                    <a:pt x="8609" y="5634"/>
                    <a:pt x="8492" y="5634"/>
                  </a:cubicBezTo>
                  <a:cubicBezTo>
                    <a:pt x="8440" y="5634"/>
                    <a:pt x="8386" y="5622"/>
                    <a:pt x="8335" y="5597"/>
                  </a:cubicBezTo>
                  <a:lnTo>
                    <a:pt x="6621" y="4656"/>
                  </a:lnTo>
                  <a:cubicBezTo>
                    <a:pt x="6599" y="4645"/>
                    <a:pt x="6574" y="4640"/>
                    <a:pt x="6550" y="4640"/>
                  </a:cubicBezTo>
                  <a:cubicBezTo>
                    <a:pt x="6497" y="4640"/>
                    <a:pt x="6447" y="4666"/>
                    <a:pt x="6430" y="4716"/>
                  </a:cubicBezTo>
                  <a:cubicBezTo>
                    <a:pt x="6383" y="4799"/>
                    <a:pt x="6418" y="4882"/>
                    <a:pt x="6490" y="4918"/>
                  </a:cubicBezTo>
                  <a:lnTo>
                    <a:pt x="7918" y="5692"/>
                  </a:lnTo>
                  <a:cubicBezTo>
                    <a:pt x="8085" y="5775"/>
                    <a:pt x="8145" y="5966"/>
                    <a:pt x="8049" y="6133"/>
                  </a:cubicBezTo>
                  <a:cubicBezTo>
                    <a:pt x="7985" y="6245"/>
                    <a:pt x="7877" y="6309"/>
                    <a:pt x="7766" y="6309"/>
                  </a:cubicBezTo>
                  <a:cubicBezTo>
                    <a:pt x="7713" y="6309"/>
                    <a:pt x="7659" y="6294"/>
                    <a:pt x="7609" y="6263"/>
                  </a:cubicBezTo>
                  <a:lnTo>
                    <a:pt x="6144" y="5478"/>
                  </a:lnTo>
                  <a:cubicBezTo>
                    <a:pt x="6122" y="5463"/>
                    <a:pt x="6097" y="5456"/>
                    <a:pt x="6073" y="5456"/>
                  </a:cubicBezTo>
                  <a:cubicBezTo>
                    <a:pt x="6020" y="5456"/>
                    <a:pt x="5970" y="5488"/>
                    <a:pt x="5954" y="5537"/>
                  </a:cubicBezTo>
                  <a:cubicBezTo>
                    <a:pt x="5906" y="5609"/>
                    <a:pt x="5942" y="5704"/>
                    <a:pt x="6013" y="5728"/>
                  </a:cubicBezTo>
                  <a:lnTo>
                    <a:pt x="7192" y="6371"/>
                  </a:lnTo>
                  <a:cubicBezTo>
                    <a:pt x="7347" y="6466"/>
                    <a:pt x="7395" y="6656"/>
                    <a:pt x="7323" y="6823"/>
                  </a:cubicBezTo>
                  <a:cubicBezTo>
                    <a:pt x="7255" y="6925"/>
                    <a:pt x="7139" y="6984"/>
                    <a:pt x="7018" y="6984"/>
                  </a:cubicBezTo>
                  <a:cubicBezTo>
                    <a:pt x="6969" y="6984"/>
                    <a:pt x="6919" y="6975"/>
                    <a:pt x="6871" y="6954"/>
                  </a:cubicBezTo>
                  <a:lnTo>
                    <a:pt x="5644" y="6287"/>
                  </a:lnTo>
                  <a:cubicBezTo>
                    <a:pt x="5616" y="6271"/>
                    <a:pt x="5587" y="6263"/>
                    <a:pt x="5560" y="6263"/>
                  </a:cubicBezTo>
                  <a:cubicBezTo>
                    <a:pt x="5509" y="6263"/>
                    <a:pt x="5465" y="6292"/>
                    <a:pt x="5442" y="6347"/>
                  </a:cubicBezTo>
                  <a:cubicBezTo>
                    <a:pt x="5406" y="6418"/>
                    <a:pt x="5430" y="6502"/>
                    <a:pt x="5501" y="6537"/>
                  </a:cubicBezTo>
                  <a:lnTo>
                    <a:pt x="6454" y="7061"/>
                  </a:lnTo>
                  <a:cubicBezTo>
                    <a:pt x="6609" y="7145"/>
                    <a:pt x="6668" y="7335"/>
                    <a:pt x="6597" y="7502"/>
                  </a:cubicBezTo>
                  <a:cubicBezTo>
                    <a:pt x="6531" y="7609"/>
                    <a:pt x="6419" y="7670"/>
                    <a:pt x="6301" y="7670"/>
                  </a:cubicBezTo>
                  <a:cubicBezTo>
                    <a:pt x="6249" y="7670"/>
                    <a:pt x="6196" y="7658"/>
                    <a:pt x="6144" y="7633"/>
                  </a:cubicBezTo>
                  <a:lnTo>
                    <a:pt x="5478" y="7264"/>
                  </a:lnTo>
                  <a:cubicBezTo>
                    <a:pt x="5478" y="7133"/>
                    <a:pt x="5430" y="7002"/>
                    <a:pt x="5347" y="6883"/>
                  </a:cubicBezTo>
                  <a:cubicBezTo>
                    <a:pt x="5228" y="6728"/>
                    <a:pt x="5061" y="6644"/>
                    <a:pt x="4882" y="6644"/>
                  </a:cubicBezTo>
                  <a:lnTo>
                    <a:pt x="4882" y="6597"/>
                  </a:lnTo>
                  <a:cubicBezTo>
                    <a:pt x="4906" y="6430"/>
                    <a:pt x="4870" y="6263"/>
                    <a:pt x="4763" y="6133"/>
                  </a:cubicBezTo>
                  <a:cubicBezTo>
                    <a:pt x="4644" y="5990"/>
                    <a:pt x="4478" y="5894"/>
                    <a:pt x="4299" y="5894"/>
                  </a:cubicBezTo>
                  <a:lnTo>
                    <a:pt x="4299" y="5847"/>
                  </a:lnTo>
                  <a:cubicBezTo>
                    <a:pt x="4335" y="5692"/>
                    <a:pt x="4287" y="5525"/>
                    <a:pt x="4180" y="5394"/>
                  </a:cubicBezTo>
                  <a:cubicBezTo>
                    <a:pt x="4061" y="5240"/>
                    <a:pt x="3894" y="5156"/>
                    <a:pt x="3716" y="5156"/>
                  </a:cubicBezTo>
                  <a:lnTo>
                    <a:pt x="3716" y="5109"/>
                  </a:lnTo>
                  <a:cubicBezTo>
                    <a:pt x="3751" y="4942"/>
                    <a:pt x="3704" y="4775"/>
                    <a:pt x="3596" y="4644"/>
                  </a:cubicBezTo>
                  <a:cubicBezTo>
                    <a:pt x="3476" y="4488"/>
                    <a:pt x="3297" y="4404"/>
                    <a:pt x="3111" y="4404"/>
                  </a:cubicBezTo>
                  <a:cubicBezTo>
                    <a:pt x="2984" y="4404"/>
                    <a:pt x="2855" y="4443"/>
                    <a:pt x="2739" y="4525"/>
                  </a:cubicBezTo>
                  <a:lnTo>
                    <a:pt x="1715" y="5275"/>
                  </a:lnTo>
                  <a:lnTo>
                    <a:pt x="1334" y="5073"/>
                  </a:lnTo>
                  <a:lnTo>
                    <a:pt x="2799" y="2549"/>
                  </a:lnTo>
                  <a:close/>
                  <a:moveTo>
                    <a:pt x="4855" y="6920"/>
                  </a:moveTo>
                  <a:cubicBezTo>
                    <a:pt x="4953" y="6920"/>
                    <a:pt x="5045" y="6960"/>
                    <a:pt x="5109" y="7037"/>
                  </a:cubicBezTo>
                  <a:cubicBezTo>
                    <a:pt x="5168" y="7133"/>
                    <a:pt x="5192" y="7228"/>
                    <a:pt x="5180" y="7299"/>
                  </a:cubicBezTo>
                  <a:cubicBezTo>
                    <a:pt x="5168" y="7383"/>
                    <a:pt x="5120" y="7466"/>
                    <a:pt x="5049" y="7526"/>
                  </a:cubicBezTo>
                  <a:lnTo>
                    <a:pt x="4704" y="7776"/>
                  </a:lnTo>
                  <a:cubicBezTo>
                    <a:pt x="4643" y="7818"/>
                    <a:pt x="4574" y="7838"/>
                    <a:pt x="4507" y="7838"/>
                  </a:cubicBezTo>
                  <a:cubicBezTo>
                    <a:pt x="4404" y="7838"/>
                    <a:pt x="4304" y="7791"/>
                    <a:pt x="4239" y="7704"/>
                  </a:cubicBezTo>
                  <a:cubicBezTo>
                    <a:pt x="4132" y="7549"/>
                    <a:pt x="4168" y="7347"/>
                    <a:pt x="4311" y="7240"/>
                  </a:cubicBezTo>
                  <a:lnTo>
                    <a:pt x="4644" y="7002"/>
                  </a:lnTo>
                  <a:lnTo>
                    <a:pt x="4656" y="6978"/>
                  </a:lnTo>
                  <a:cubicBezTo>
                    <a:pt x="4719" y="6939"/>
                    <a:pt x="4788" y="6920"/>
                    <a:pt x="4855" y="6920"/>
                  </a:cubicBezTo>
                  <a:close/>
                  <a:moveTo>
                    <a:pt x="172" y="0"/>
                  </a:moveTo>
                  <a:cubicBezTo>
                    <a:pt x="121" y="0"/>
                    <a:pt x="72" y="29"/>
                    <a:pt x="48" y="84"/>
                  </a:cubicBezTo>
                  <a:cubicBezTo>
                    <a:pt x="1" y="156"/>
                    <a:pt x="25" y="239"/>
                    <a:pt x="108" y="287"/>
                  </a:cubicBezTo>
                  <a:lnTo>
                    <a:pt x="2346" y="1584"/>
                  </a:lnTo>
                  <a:lnTo>
                    <a:pt x="406" y="4942"/>
                  </a:lnTo>
                  <a:lnTo>
                    <a:pt x="251" y="4847"/>
                  </a:lnTo>
                  <a:cubicBezTo>
                    <a:pt x="226" y="4830"/>
                    <a:pt x="199" y="4822"/>
                    <a:pt x="172" y="4822"/>
                  </a:cubicBezTo>
                  <a:cubicBezTo>
                    <a:pt x="121" y="4822"/>
                    <a:pt x="72" y="4851"/>
                    <a:pt x="48" y="4906"/>
                  </a:cubicBezTo>
                  <a:cubicBezTo>
                    <a:pt x="1" y="4978"/>
                    <a:pt x="25" y="5061"/>
                    <a:pt x="108" y="5109"/>
                  </a:cubicBezTo>
                  <a:lnTo>
                    <a:pt x="894" y="5549"/>
                  </a:lnTo>
                  <a:cubicBezTo>
                    <a:pt x="919" y="5566"/>
                    <a:pt x="947" y="5574"/>
                    <a:pt x="975" y="5574"/>
                  </a:cubicBezTo>
                  <a:cubicBezTo>
                    <a:pt x="1025" y="5574"/>
                    <a:pt x="1073" y="5548"/>
                    <a:pt x="1096" y="5501"/>
                  </a:cubicBezTo>
                  <a:lnTo>
                    <a:pt x="1215" y="5299"/>
                  </a:lnTo>
                  <a:lnTo>
                    <a:pt x="1525" y="5466"/>
                  </a:lnTo>
                  <a:cubicBezTo>
                    <a:pt x="1430" y="5680"/>
                    <a:pt x="1441" y="5918"/>
                    <a:pt x="1572" y="6121"/>
                  </a:cubicBezTo>
                  <a:cubicBezTo>
                    <a:pt x="1691" y="6287"/>
                    <a:pt x="1882" y="6371"/>
                    <a:pt x="2084" y="6371"/>
                  </a:cubicBezTo>
                  <a:cubicBezTo>
                    <a:pt x="2144" y="6371"/>
                    <a:pt x="2215" y="6359"/>
                    <a:pt x="2275" y="6347"/>
                  </a:cubicBezTo>
                  <a:cubicBezTo>
                    <a:pt x="2275" y="6478"/>
                    <a:pt x="2322" y="6597"/>
                    <a:pt x="2394" y="6716"/>
                  </a:cubicBezTo>
                  <a:cubicBezTo>
                    <a:pt x="2513" y="6883"/>
                    <a:pt x="2703" y="6966"/>
                    <a:pt x="2882" y="6966"/>
                  </a:cubicBezTo>
                  <a:cubicBezTo>
                    <a:pt x="2942" y="6966"/>
                    <a:pt x="3013" y="6954"/>
                    <a:pt x="3073" y="6942"/>
                  </a:cubicBezTo>
                  <a:cubicBezTo>
                    <a:pt x="3073" y="7061"/>
                    <a:pt x="3120" y="7192"/>
                    <a:pt x="3192" y="7299"/>
                  </a:cubicBezTo>
                  <a:cubicBezTo>
                    <a:pt x="3299" y="7430"/>
                    <a:pt x="3430" y="7514"/>
                    <a:pt x="3596" y="7549"/>
                  </a:cubicBezTo>
                  <a:cubicBezTo>
                    <a:pt x="3632" y="7549"/>
                    <a:pt x="3656" y="7561"/>
                    <a:pt x="3704" y="7561"/>
                  </a:cubicBezTo>
                  <a:cubicBezTo>
                    <a:pt x="3763" y="7561"/>
                    <a:pt x="3835" y="7549"/>
                    <a:pt x="3894" y="7537"/>
                  </a:cubicBezTo>
                  <a:cubicBezTo>
                    <a:pt x="3894" y="7668"/>
                    <a:pt x="3942" y="7787"/>
                    <a:pt x="4013" y="7895"/>
                  </a:cubicBezTo>
                  <a:cubicBezTo>
                    <a:pt x="4120" y="8026"/>
                    <a:pt x="4251" y="8109"/>
                    <a:pt x="4418" y="8145"/>
                  </a:cubicBezTo>
                  <a:cubicBezTo>
                    <a:pt x="4442" y="8145"/>
                    <a:pt x="4478" y="8157"/>
                    <a:pt x="4525" y="8157"/>
                  </a:cubicBezTo>
                  <a:cubicBezTo>
                    <a:pt x="4656" y="8157"/>
                    <a:pt x="4775" y="8109"/>
                    <a:pt x="4882" y="8037"/>
                  </a:cubicBezTo>
                  <a:lnTo>
                    <a:pt x="5216" y="7787"/>
                  </a:lnTo>
                  <a:cubicBezTo>
                    <a:pt x="5299" y="7728"/>
                    <a:pt x="5359" y="7668"/>
                    <a:pt x="5394" y="7597"/>
                  </a:cubicBezTo>
                  <a:lnTo>
                    <a:pt x="6013" y="7918"/>
                  </a:lnTo>
                  <a:cubicBezTo>
                    <a:pt x="6097" y="7966"/>
                    <a:pt x="6204" y="7990"/>
                    <a:pt x="6311" y="7990"/>
                  </a:cubicBezTo>
                  <a:cubicBezTo>
                    <a:pt x="6371" y="7990"/>
                    <a:pt x="6430" y="7978"/>
                    <a:pt x="6490" y="7966"/>
                  </a:cubicBezTo>
                  <a:cubicBezTo>
                    <a:pt x="6644" y="7918"/>
                    <a:pt x="6787" y="7811"/>
                    <a:pt x="6859" y="7668"/>
                  </a:cubicBezTo>
                  <a:cubicBezTo>
                    <a:pt x="6918" y="7549"/>
                    <a:pt x="6942" y="7430"/>
                    <a:pt x="6930" y="7299"/>
                  </a:cubicBezTo>
                  <a:cubicBezTo>
                    <a:pt x="6966" y="7299"/>
                    <a:pt x="7002" y="7311"/>
                    <a:pt x="7049" y="7311"/>
                  </a:cubicBezTo>
                  <a:cubicBezTo>
                    <a:pt x="7275" y="7311"/>
                    <a:pt x="7478" y="7192"/>
                    <a:pt x="7597" y="6990"/>
                  </a:cubicBezTo>
                  <a:cubicBezTo>
                    <a:pt x="7656" y="6871"/>
                    <a:pt x="7692" y="6740"/>
                    <a:pt x="7680" y="6609"/>
                  </a:cubicBezTo>
                  <a:cubicBezTo>
                    <a:pt x="7716" y="6609"/>
                    <a:pt x="7752" y="6633"/>
                    <a:pt x="7799" y="6633"/>
                  </a:cubicBezTo>
                  <a:cubicBezTo>
                    <a:pt x="8014" y="6633"/>
                    <a:pt x="8228" y="6514"/>
                    <a:pt x="8347" y="6299"/>
                  </a:cubicBezTo>
                  <a:cubicBezTo>
                    <a:pt x="8407" y="6180"/>
                    <a:pt x="8430" y="6061"/>
                    <a:pt x="8418" y="5930"/>
                  </a:cubicBezTo>
                  <a:cubicBezTo>
                    <a:pt x="8454" y="5930"/>
                    <a:pt x="8490" y="5942"/>
                    <a:pt x="8538" y="5942"/>
                  </a:cubicBezTo>
                  <a:cubicBezTo>
                    <a:pt x="8597" y="5942"/>
                    <a:pt x="8657" y="5930"/>
                    <a:pt x="8716" y="5918"/>
                  </a:cubicBezTo>
                  <a:cubicBezTo>
                    <a:pt x="8883" y="5871"/>
                    <a:pt x="9014" y="5763"/>
                    <a:pt x="9085" y="5621"/>
                  </a:cubicBezTo>
                  <a:cubicBezTo>
                    <a:pt x="9169" y="5466"/>
                    <a:pt x="9192" y="5299"/>
                    <a:pt x="9133" y="5144"/>
                  </a:cubicBezTo>
                  <a:cubicBezTo>
                    <a:pt x="9121" y="5097"/>
                    <a:pt x="9109" y="5061"/>
                    <a:pt x="9085" y="5037"/>
                  </a:cubicBezTo>
                  <a:lnTo>
                    <a:pt x="9347" y="4859"/>
                  </a:lnTo>
                  <a:lnTo>
                    <a:pt x="9478" y="5037"/>
                  </a:lnTo>
                  <a:cubicBezTo>
                    <a:pt x="9506" y="5072"/>
                    <a:pt x="9550" y="5090"/>
                    <a:pt x="9593" y="5090"/>
                  </a:cubicBezTo>
                  <a:cubicBezTo>
                    <a:pt x="9625" y="5090"/>
                    <a:pt x="9656" y="5081"/>
                    <a:pt x="9681" y="5061"/>
                  </a:cubicBezTo>
                  <a:lnTo>
                    <a:pt x="10085" y="4739"/>
                  </a:lnTo>
                  <a:cubicBezTo>
                    <a:pt x="10121" y="4668"/>
                    <a:pt x="10133" y="4573"/>
                    <a:pt x="10085" y="4513"/>
                  </a:cubicBezTo>
                  <a:cubicBezTo>
                    <a:pt x="10065" y="4479"/>
                    <a:pt x="10019" y="4460"/>
                    <a:pt x="9974" y="4460"/>
                  </a:cubicBezTo>
                  <a:cubicBezTo>
                    <a:pt x="9941" y="4460"/>
                    <a:pt x="9908" y="4470"/>
                    <a:pt x="9883" y="4489"/>
                  </a:cubicBezTo>
                  <a:lnTo>
                    <a:pt x="9585" y="4704"/>
                  </a:lnTo>
                  <a:lnTo>
                    <a:pt x="7252" y="1644"/>
                  </a:lnTo>
                  <a:lnTo>
                    <a:pt x="8585" y="775"/>
                  </a:lnTo>
                  <a:cubicBezTo>
                    <a:pt x="8657" y="739"/>
                    <a:pt x="8680" y="644"/>
                    <a:pt x="8633" y="572"/>
                  </a:cubicBezTo>
                  <a:cubicBezTo>
                    <a:pt x="8602" y="526"/>
                    <a:pt x="8556" y="500"/>
                    <a:pt x="8505" y="500"/>
                  </a:cubicBezTo>
                  <a:cubicBezTo>
                    <a:pt x="8478" y="500"/>
                    <a:pt x="8448" y="508"/>
                    <a:pt x="8418" y="525"/>
                  </a:cubicBezTo>
                  <a:lnTo>
                    <a:pt x="6954" y="1477"/>
                  </a:lnTo>
                  <a:cubicBezTo>
                    <a:pt x="6871" y="1525"/>
                    <a:pt x="6859" y="1632"/>
                    <a:pt x="6906" y="1680"/>
                  </a:cubicBezTo>
                  <a:lnTo>
                    <a:pt x="7168" y="2037"/>
                  </a:lnTo>
                  <a:lnTo>
                    <a:pt x="6978" y="2192"/>
                  </a:lnTo>
                  <a:lnTo>
                    <a:pt x="6216" y="1942"/>
                  </a:lnTo>
                  <a:cubicBezTo>
                    <a:pt x="6204" y="1942"/>
                    <a:pt x="6192" y="1918"/>
                    <a:pt x="6180" y="1918"/>
                  </a:cubicBezTo>
                  <a:lnTo>
                    <a:pt x="4430" y="1918"/>
                  </a:lnTo>
                  <a:cubicBezTo>
                    <a:pt x="4358" y="1918"/>
                    <a:pt x="4299" y="1965"/>
                    <a:pt x="4287" y="2037"/>
                  </a:cubicBezTo>
                  <a:lnTo>
                    <a:pt x="4180" y="2430"/>
                  </a:lnTo>
                  <a:lnTo>
                    <a:pt x="3930" y="2323"/>
                  </a:lnTo>
                  <a:cubicBezTo>
                    <a:pt x="3894" y="2311"/>
                    <a:pt x="3882" y="2311"/>
                    <a:pt x="3846" y="2311"/>
                  </a:cubicBezTo>
                  <a:lnTo>
                    <a:pt x="3168" y="2382"/>
                  </a:lnTo>
                  <a:lnTo>
                    <a:pt x="2930" y="2251"/>
                  </a:lnTo>
                  <a:lnTo>
                    <a:pt x="3156" y="1858"/>
                  </a:lnTo>
                  <a:cubicBezTo>
                    <a:pt x="3192" y="1787"/>
                    <a:pt x="3168" y="1703"/>
                    <a:pt x="3096" y="1656"/>
                  </a:cubicBezTo>
                  <a:lnTo>
                    <a:pt x="251" y="25"/>
                  </a:lnTo>
                  <a:cubicBezTo>
                    <a:pt x="226" y="8"/>
                    <a:pt x="199" y="0"/>
                    <a:pt x="1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61"/>
            <p:cNvSpPr/>
            <p:nvPr/>
          </p:nvSpPr>
          <p:spPr>
            <a:xfrm>
              <a:off x="2946442" y="2015001"/>
              <a:ext cx="37525" cy="26799"/>
            </a:xfrm>
            <a:custGeom>
              <a:avLst/>
              <a:gdLst/>
              <a:ahLst/>
              <a:cxnLst/>
              <a:rect l="l" t="t" r="r" b="b"/>
              <a:pathLst>
                <a:path w="1179" h="842" extrusionOk="0">
                  <a:moveTo>
                    <a:pt x="1011" y="1"/>
                  </a:moveTo>
                  <a:cubicBezTo>
                    <a:pt x="983" y="1"/>
                    <a:pt x="955" y="7"/>
                    <a:pt x="929" y="20"/>
                  </a:cubicBezTo>
                  <a:lnTo>
                    <a:pt x="96" y="556"/>
                  </a:lnTo>
                  <a:cubicBezTo>
                    <a:pt x="24" y="603"/>
                    <a:pt x="0" y="699"/>
                    <a:pt x="48" y="770"/>
                  </a:cubicBezTo>
                  <a:cubicBezTo>
                    <a:pt x="84" y="818"/>
                    <a:pt x="119" y="842"/>
                    <a:pt x="167" y="842"/>
                  </a:cubicBezTo>
                  <a:cubicBezTo>
                    <a:pt x="203" y="842"/>
                    <a:pt x="226" y="830"/>
                    <a:pt x="238" y="818"/>
                  </a:cubicBezTo>
                  <a:lnTo>
                    <a:pt x="1072" y="282"/>
                  </a:lnTo>
                  <a:cubicBezTo>
                    <a:pt x="1167" y="234"/>
                    <a:pt x="1179" y="127"/>
                    <a:pt x="1131" y="68"/>
                  </a:cubicBezTo>
                  <a:cubicBezTo>
                    <a:pt x="1108" y="22"/>
                    <a:pt x="1061" y="1"/>
                    <a:pt x="10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 name="Google Shape;462;p61"/>
          <p:cNvGrpSpPr/>
          <p:nvPr/>
        </p:nvGrpSpPr>
        <p:grpSpPr>
          <a:xfrm>
            <a:off x="5713308" y="1521807"/>
            <a:ext cx="439904" cy="439324"/>
            <a:chOff x="2656907" y="2439293"/>
            <a:chExt cx="332757" cy="332343"/>
          </a:xfrm>
        </p:grpSpPr>
        <p:sp>
          <p:nvSpPr>
            <p:cNvPr id="463" name="Google Shape;463;p61"/>
            <p:cNvSpPr/>
            <p:nvPr/>
          </p:nvSpPr>
          <p:spPr>
            <a:xfrm>
              <a:off x="2868751" y="2547666"/>
              <a:ext cx="53088" cy="53088"/>
            </a:xfrm>
            <a:custGeom>
              <a:avLst/>
              <a:gdLst/>
              <a:ahLst/>
              <a:cxnLst/>
              <a:rect l="l" t="t" r="r" b="b"/>
              <a:pathLst>
                <a:path w="1668" h="1668" extrusionOk="0">
                  <a:moveTo>
                    <a:pt x="834" y="334"/>
                  </a:moveTo>
                  <a:cubicBezTo>
                    <a:pt x="1120" y="334"/>
                    <a:pt x="1346" y="548"/>
                    <a:pt x="1346" y="834"/>
                  </a:cubicBezTo>
                  <a:cubicBezTo>
                    <a:pt x="1346" y="1120"/>
                    <a:pt x="1120" y="1334"/>
                    <a:pt x="834" y="1334"/>
                  </a:cubicBezTo>
                  <a:cubicBezTo>
                    <a:pt x="560" y="1334"/>
                    <a:pt x="334" y="1120"/>
                    <a:pt x="334" y="834"/>
                  </a:cubicBezTo>
                  <a:cubicBezTo>
                    <a:pt x="334" y="548"/>
                    <a:pt x="572" y="334"/>
                    <a:pt x="834" y="334"/>
                  </a:cubicBezTo>
                  <a:close/>
                  <a:moveTo>
                    <a:pt x="834" y="0"/>
                  </a:moveTo>
                  <a:cubicBezTo>
                    <a:pt x="381" y="0"/>
                    <a:pt x="0" y="370"/>
                    <a:pt x="0" y="834"/>
                  </a:cubicBezTo>
                  <a:cubicBezTo>
                    <a:pt x="0" y="1298"/>
                    <a:pt x="381" y="1667"/>
                    <a:pt x="834" y="1667"/>
                  </a:cubicBezTo>
                  <a:cubicBezTo>
                    <a:pt x="1298" y="1667"/>
                    <a:pt x="1667" y="1298"/>
                    <a:pt x="1667" y="834"/>
                  </a:cubicBezTo>
                  <a:cubicBezTo>
                    <a:pt x="1667" y="370"/>
                    <a:pt x="1298" y="0"/>
                    <a:pt x="8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61"/>
            <p:cNvSpPr/>
            <p:nvPr/>
          </p:nvSpPr>
          <p:spPr>
            <a:xfrm>
              <a:off x="2870661" y="2611703"/>
              <a:ext cx="68970" cy="49301"/>
            </a:xfrm>
            <a:custGeom>
              <a:avLst/>
              <a:gdLst/>
              <a:ahLst/>
              <a:cxnLst/>
              <a:rect l="l" t="t" r="r" b="b"/>
              <a:pathLst>
                <a:path w="2167" h="1549" extrusionOk="0">
                  <a:moveTo>
                    <a:pt x="774" y="1"/>
                  </a:moveTo>
                  <a:cubicBezTo>
                    <a:pt x="560" y="1"/>
                    <a:pt x="333" y="60"/>
                    <a:pt x="119" y="167"/>
                  </a:cubicBezTo>
                  <a:cubicBezTo>
                    <a:pt x="48" y="203"/>
                    <a:pt x="0" y="310"/>
                    <a:pt x="48" y="382"/>
                  </a:cubicBezTo>
                  <a:cubicBezTo>
                    <a:pt x="83" y="443"/>
                    <a:pt x="150" y="479"/>
                    <a:pt x="212" y="479"/>
                  </a:cubicBezTo>
                  <a:cubicBezTo>
                    <a:pt x="234" y="479"/>
                    <a:pt x="255" y="474"/>
                    <a:pt x="274" y="465"/>
                  </a:cubicBezTo>
                  <a:cubicBezTo>
                    <a:pt x="417" y="382"/>
                    <a:pt x="595" y="346"/>
                    <a:pt x="762" y="346"/>
                  </a:cubicBezTo>
                  <a:cubicBezTo>
                    <a:pt x="1286" y="346"/>
                    <a:pt x="1715" y="727"/>
                    <a:pt x="1786" y="1215"/>
                  </a:cubicBezTo>
                  <a:lnTo>
                    <a:pt x="762" y="1215"/>
                  </a:lnTo>
                  <a:cubicBezTo>
                    <a:pt x="679" y="1215"/>
                    <a:pt x="595" y="1298"/>
                    <a:pt x="595" y="1382"/>
                  </a:cubicBezTo>
                  <a:cubicBezTo>
                    <a:pt x="595" y="1477"/>
                    <a:pt x="679" y="1548"/>
                    <a:pt x="762" y="1548"/>
                  </a:cubicBezTo>
                  <a:lnTo>
                    <a:pt x="1988" y="1548"/>
                  </a:lnTo>
                  <a:cubicBezTo>
                    <a:pt x="2072" y="1548"/>
                    <a:pt x="2143" y="1477"/>
                    <a:pt x="2143" y="1382"/>
                  </a:cubicBezTo>
                  <a:cubicBezTo>
                    <a:pt x="2167" y="608"/>
                    <a:pt x="1536" y="1"/>
                    <a:pt x="7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61"/>
            <p:cNvSpPr/>
            <p:nvPr/>
          </p:nvSpPr>
          <p:spPr>
            <a:xfrm>
              <a:off x="2705794" y="2611321"/>
              <a:ext cx="68620" cy="49301"/>
            </a:xfrm>
            <a:custGeom>
              <a:avLst/>
              <a:gdLst/>
              <a:ahLst/>
              <a:cxnLst/>
              <a:rect l="l" t="t" r="r" b="b"/>
              <a:pathLst>
                <a:path w="2156" h="1549" extrusionOk="0">
                  <a:moveTo>
                    <a:pt x="1394" y="1"/>
                  </a:moveTo>
                  <a:cubicBezTo>
                    <a:pt x="632" y="1"/>
                    <a:pt x="1" y="620"/>
                    <a:pt x="1" y="1382"/>
                  </a:cubicBezTo>
                  <a:cubicBezTo>
                    <a:pt x="1" y="1465"/>
                    <a:pt x="84" y="1548"/>
                    <a:pt x="167" y="1548"/>
                  </a:cubicBezTo>
                  <a:lnTo>
                    <a:pt x="1406" y="1548"/>
                  </a:lnTo>
                  <a:cubicBezTo>
                    <a:pt x="1489" y="1548"/>
                    <a:pt x="1572" y="1465"/>
                    <a:pt x="1572" y="1382"/>
                  </a:cubicBezTo>
                  <a:cubicBezTo>
                    <a:pt x="1572" y="1287"/>
                    <a:pt x="1501" y="1215"/>
                    <a:pt x="1418" y="1215"/>
                  </a:cubicBezTo>
                  <a:lnTo>
                    <a:pt x="382" y="1215"/>
                  </a:lnTo>
                  <a:cubicBezTo>
                    <a:pt x="453" y="727"/>
                    <a:pt x="882" y="334"/>
                    <a:pt x="1406" y="334"/>
                  </a:cubicBezTo>
                  <a:cubicBezTo>
                    <a:pt x="1584" y="334"/>
                    <a:pt x="1751" y="382"/>
                    <a:pt x="1894" y="453"/>
                  </a:cubicBezTo>
                  <a:cubicBezTo>
                    <a:pt x="1918" y="469"/>
                    <a:pt x="1945" y="477"/>
                    <a:pt x="1974" y="477"/>
                  </a:cubicBezTo>
                  <a:cubicBezTo>
                    <a:pt x="2030" y="477"/>
                    <a:pt x="2088" y="445"/>
                    <a:pt x="2120" y="382"/>
                  </a:cubicBezTo>
                  <a:cubicBezTo>
                    <a:pt x="2156" y="310"/>
                    <a:pt x="2132" y="203"/>
                    <a:pt x="2049" y="155"/>
                  </a:cubicBezTo>
                  <a:cubicBezTo>
                    <a:pt x="1846" y="60"/>
                    <a:pt x="1632" y="1"/>
                    <a:pt x="13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61"/>
            <p:cNvSpPr/>
            <p:nvPr/>
          </p:nvSpPr>
          <p:spPr>
            <a:xfrm>
              <a:off x="2724000" y="2547666"/>
              <a:ext cx="53088" cy="53088"/>
            </a:xfrm>
            <a:custGeom>
              <a:avLst/>
              <a:gdLst/>
              <a:ahLst/>
              <a:cxnLst/>
              <a:rect l="l" t="t" r="r" b="b"/>
              <a:pathLst>
                <a:path w="1668" h="1668" extrusionOk="0">
                  <a:moveTo>
                    <a:pt x="834" y="334"/>
                  </a:moveTo>
                  <a:cubicBezTo>
                    <a:pt x="1119" y="334"/>
                    <a:pt x="1334" y="548"/>
                    <a:pt x="1334" y="834"/>
                  </a:cubicBezTo>
                  <a:cubicBezTo>
                    <a:pt x="1334" y="1120"/>
                    <a:pt x="1119" y="1334"/>
                    <a:pt x="834" y="1334"/>
                  </a:cubicBezTo>
                  <a:cubicBezTo>
                    <a:pt x="548" y="1334"/>
                    <a:pt x="322" y="1120"/>
                    <a:pt x="322" y="834"/>
                  </a:cubicBezTo>
                  <a:cubicBezTo>
                    <a:pt x="322" y="548"/>
                    <a:pt x="548" y="334"/>
                    <a:pt x="834" y="334"/>
                  </a:cubicBezTo>
                  <a:close/>
                  <a:moveTo>
                    <a:pt x="834" y="0"/>
                  </a:moveTo>
                  <a:cubicBezTo>
                    <a:pt x="369" y="0"/>
                    <a:pt x="0" y="370"/>
                    <a:pt x="0" y="834"/>
                  </a:cubicBezTo>
                  <a:cubicBezTo>
                    <a:pt x="0" y="1298"/>
                    <a:pt x="369" y="1667"/>
                    <a:pt x="834" y="1667"/>
                  </a:cubicBezTo>
                  <a:cubicBezTo>
                    <a:pt x="1298" y="1667"/>
                    <a:pt x="1667" y="1298"/>
                    <a:pt x="1667" y="834"/>
                  </a:cubicBezTo>
                  <a:cubicBezTo>
                    <a:pt x="1667" y="370"/>
                    <a:pt x="1298" y="0"/>
                    <a:pt x="8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61"/>
            <p:cNvSpPr/>
            <p:nvPr/>
          </p:nvSpPr>
          <p:spPr>
            <a:xfrm>
              <a:off x="2788800" y="2534394"/>
              <a:ext cx="68238" cy="68238"/>
            </a:xfrm>
            <a:custGeom>
              <a:avLst/>
              <a:gdLst/>
              <a:ahLst/>
              <a:cxnLst/>
              <a:rect l="l" t="t" r="r" b="b"/>
              <a:pathLst>
                <a:path w="2144" h="2144" extrusionOk="0">
                  <a:moveTo>
                    <a:pt x="1072" y="334"/>
                  </a:moveTo>
                  <a:cubicBezTo>
                    <a:pt x="1489" y="334"/>
                    <a:pt x="1822" y="656"/>
                    <a:pt x="1822" y="1072"/>
                  </a:cubicBezTo>
                  <a:cubicBezTo>
                    <a:pt x="1822" y="1489"/>
                    <a:pt x="1489" y="1822"/>
                    <a:pt x="1072" y="1822"/>
                  </a:cubicBezTo>
                  <a:cubicBezTo>
                    <a:pt x="655" y="1822"/>
                    <a:pt x="334" y="1489"/>
                    <a:pt x="334" y="1072"/>
                  </a:cubicBezTo>
                  <a:cubicBezTo>
                    <a:pt x="334" y="656"/>
                    <a:pt x="667" y="334"/>
                    <a:pt x="1072" y="334"/>
                  </a:cubicBezTo>
                  <a:close/>
                  <a:moveTo>
                    <a:pt x="1072" y="1"/>
                  </a:moveTo>
                  <a:cubicBezTo>
                    <a:pt x="477" y="1"/>
                    <a:pt x="0" y="477"/>
                    <a:pt x="0" y="1072"/>
                  </a:cubicBezTo>
                  <a:cubicBezTo>
                    <a:pt x="0" y="1668"/>
                    <a:pt x="477" y="2144"/>
                    <a:pt x="1072" y="2144"/>
                  </a:cubicBezTo>
                  <a:cubicBezTo>
                    <a:pt x="1667" y="2144"/>
                    <a:pt x="2143" y="1668"/>
                    <a:pt x="2143" y="1072"/>
                  </a:cubicBezTo>
                  <a:cubicBezTo>
                    <a:pt x="2143" y="477"/>
                    <a:pt x="1667" y="1"/>
                    <a:pt x="10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61"/>
            <p:cNvSpPr/>
            <p:nvPr/>
          </p:nvSpPr>
          <p:spPr>
            <a:xfrm>
              <a:off x="2764930" y="2613613"/>
              <a:ext cx="115979" cy="62923"/>
            </a:xfrm>
            <a:custGeom>
              <a:avLst/>
              <a:gdLst/>
              <a:ahLst/>
              <a:cxnLst/>
              <a:rect l="l" t="t" r="r" b="b"/>
              <a:pathLst>
                <a:path w="3644" h="1977" extrusionOk="0">
                  <a:moveTo>
                    <a:pt x="1822" y="345"/>
                  </a:moveTo>
                  <a:cubicBezTo>
                    <a:pt x="2584" y="345"/>
                    <a:pt x="3203" y="917"/>
                    <a:pt x="3298" y="1655"/>
                  </a:cubicBezTo>
                  <a:lnTo>
                    <a:pt x="345" y="1655"/>
                  </a:lnTo>
                  <a:cubicBezTo>
                    <a:pt x="441" y="905"/>
                    <a:pt x="1060" y="345"/>
                    <a:pt x="1822" y="345"/>
                  </a:cubicBezTo>
                  <a:close/>
                  <a:moveTo>
                    <a:pt x="1822" y="0"/>
                  </a:moveTo>
                  <a:cubicBezTo>
                    <a:pt x="822" y="0"/>
                    <a:pt x="0" y="822"/>
                    <a:pt x="0" y="1810"/>
                  </a:cubicBezTo>
                  <a:cubicBezTo>
                    <a:pt x="0" y="1905"/>
                    <a:pt x="84" y="1977"/>
                    <a:pt x="167" y="1977"/>
                  </a:cubicBezTo>
                  <a:lnTo>
                    <a:pt x="3477" y="1977"/>
                  </a:lnTo>
                  <a:cubicBezTo>
                    <a:pt x="3560" y="1977"/>
                    <a:pt x="3643" y="1905"/>
                    <a:pt x="3643" y="1810"/>
                  </a:cubicBezTo>
                  <a:cubicBezTo>
                    <a:pt x="3643" y="798"/>
                    <a:pt x="2822" y="0"/>
                    <a:pt x="18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61"/>
            <p:cNvSpPr/>
            <p:nvPr/>
          </p:nvSpPr>
          <p:spPr>
            <a:xfrm>
              <a:off x="2656907" y="2439293"/>
              <a:ext cx="332757" cy="332343"/>
            </a:xfrm>
            <a:custGeom>
              <a:avLst/>
              <a:gdLst/>
              <a:ahLst/>
              <a:cxnLst/>
              <a:rect l="l" t="t" r="r" b="b"/>
              <a:pathLst>
                <a:path w="10455" h="10442" extrusionOk="0">
                  <a:moveTo>
                    <a:pt x="5383" y="893"/>
                  </a:moveTo>
                  <a:cubicBezTo>
                    <a:pt x="7645" y="977"/>
                    <a:pt x="9454" y="2798"/>
                    <a:pt x="9550" y="5060"/>
                  </a:cubicBezTo>
                  <a:lnTo>
                    <a:pt x="9145" y="5060"/>
                  </a:lnTo>
                  <a:cubicBezTo>
                    <a:pt x="9050" y="5060"/>
                    <a:pt x="8978" y="5132"/>
                    <a:pt x="8978" y="5227"/>
                  </a:cubicBezTo>
                  <a:cubicBezTo>
                    <a:pt x="8978" y="5310"/>
                    <a:pt x="9050" y="5382"/>
                    <a:pt x="9145" y="5382"/>
                  </a:cubicBezTo>
                  <a:lnTo>
                    <a:pt x="9550" y="5382"/>
                  </a:lnTo>
                  <a:cubicBezTo>
                    <a:pt x="9454" y="7644"/>
                    <a:pt x="7645" y="9466"/>
                    <a:pt x="5383" y="9549"/>
                  </a:cubicBezTo>
                  <a:lnTo>
                    <a:pt x="5383" y="9156"/>
                  </a:lnTo>
                  <a:cubicBezTo>
                    <a:pt x="5383" y="9061"/>
                    <a:pt x="5311" y="8989"/>
                    <a:pt x="5216" y="8989"/>
                  </a:cubicBezTo>
                  <a:cubicBezTo>
                    <a:pt x="5121" y="8989"/>
                    <a:pt x="5049" y="9061"/>
                    <a:pt x="5049" y="9156"/>
                  </a:cubicBezTo>
                  <a:lnTo>
                    <a:pt x="5049" y="9549"/>
                  </a:lnTo>
                  <a:cubicBezTo>
                    <a:pt x="2787" y="9466"/>
                    <a:pt x="977" y="7644"/>
                    <a:pt x="882" y="5382"/>
                  </a:cubicBezTo>
                  <a:lnTo>
                    <a:pt x="1287" y="5382"/>
                  </a:lnTo>
                  <a:cubicBezTo>
                    <a:pt x="1382" y="5382"/>
                    <a:pt x="1453" y="5310"/>
                    <a:pt x="1453" y="5227"/>
                  </a:cubicBezTo>
                  <a:cubicBezTo>
                    <a:pt x="1453" y="5132"/>
                    <a:pt x="1382" y="5060"/>
                    <a:pt x="1287" y="5060"/>
                  </a:cubicBezTo>
                  <a:lnTo>
                    <a:pt x="882" y="5060"/>
                  </a:lnTo>
                  <a:cubicBezTo>
                    <a:pt x="977" y="2798"/>
                    <a:pt x="2787" y="977"/>
                    <a:pt x="5049" y="893"/>
                  </a:cubicBezTo>
                  <a:lnTo>
                    <a:pt x="5049" y="1286"/>
                  </a:lnTo>
                  <a:cubicBezTo>
                    <a:pt x="5049" y="1381"/>
                    <a:pt x="5121" y="1453"/>
                    <a:pt x="5216" y="1453"/>
                  </a:cubicBezTo>
                  <a:cubicBezTo>
                    <a:pt x="5311" y="1453"/>
                    <a:pt x="5383" y="1381"/>
                    <a:pt x="5383" y="1286"/>
                  </a:cubicBezTo>
                  <a:lnTo>
                    <a:pt x="5383" y="893"/>
                  </a:lnTo>
                  <a:close/>
                  <a:moveTo>
                    <a:pt x="5228" y="0"/>
                  </a:moveTo>
                  <a:cubicBezTo>
                    <a:pt x="5144" y="0"/>
                    <a:pt x="5061" y="72"/>
                    <a:pt x="5061" y="167"/>
                  </a:cubicBezTo>
                  <a:lnTo>
                    <a:pt x="5061" y="560"/>
                  </a:lnTo>
                  <a:cubicBezTo>
                    <a:pt x="2620" y="655"/>
                    <a:pt x="656" y="2620"/>
                    <a:pt x="572" y="5060"/>
                  </a:cubicBezTo>
                  <a:lnTo>
                    <a:pt x="168" y="5060"/>
                  </a:lnTo>
                  <a:cubicBezTo>
                    <a:pt x="84" y="5060"/>
                    <a:pt x="1" y="5132"/>
                    <a:pt x="1" y="5227"/>
                  </a:cubicBezTo>
                  <a:cubicBezTo>
                    <a:pt x="1" y="5310"/>
                    <a:pt x="84" y="5382"/>
                    <a:pt x="168" y="5382"/>
                  </a:cubicBezTo>
                  <a:lnTo>
                    <a:pt x="572" y="5382"/>
                  </a:lnTo>
                  <a:cubicBezTo>
                    <a:pt x="656" y="7823"/>
                    <a:pt x="2620" y="9787"/>
                    <a:pt x="5061" y="9882"/>
                  </a:cubicBezTo>
                  <a:lnTo>
                    <a:pt x="5061" y="10287"/>
                  </a:lnTo>
                  <a:cubicBezTo>
                    <a:pt x="5061" y="10371"/>
                    <a:pt x="5144" y="10442"/>
                    <a:pt x="5228" y="10442"/>
                  </a:cubicBezTo>
                  <a:cubicBezTo>
                    <a:pt x="5323" y="10442"/>
                    <a:pt x="5394" y="10371"/>
                    <a:pt x="5394" y="10287"/>
                  </a:cubicBezTo>
                  <a:lnTo>
                    <a:pt x="5394" y="9882"/>
                  </a:lnTo>
                  <a:cubicBezTo>
                    <a:pt x="7835" y="9787"/>
                    <a:pt x="9800" y="7823"/>
                    <a:pt x="9883" y="5382"/>
                  </a:cubicBezTo>
                  <a:lnTo>
                    <a:pt x="10288" y="5382"/>
                  </a:lnTo>
                  <a:cubicBezTo>
                    <a:pt x="10383" y="5382"/>
                    <a:pt x="10455" y="5310"/>
                    <a:pt x="10455" y="5227"/>
                  </a:cubicBezTo>
                  <a:cubicBezTo>
                    <a:pt x="10455" y="5132"/>
                    <a:pt x="10383" y="5060"/>
                    <a:pt x="10288" y="5060"/>
                  </a:cubicBezTo>
                  <a:lnTo>
                    <a:pt x="9883" y="5060"/>
                  </a:lnTo>
                  <a:cubicBezTo>
                    <a:pt x="9800" y="2620"/>
                    <a:pt x="7835" y="655"/>
                    <a:pt x="5394" y="560"/>
                  </a:cubicBezTo>
                  <a:lnTo>
                    <a:pt x="5394" y="167"/>
                  </a:lnTo>
                  <a:cubicBezTo>
                    <a:pt x="5394" y="72"/>
                    <a:pt x="5323" y="0"/>
                    <a:pt x="52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Google Shape;418;p61">
            <a:extLst>
              <a:ext uri="{FF2B5EF4-FFF2-40B4-BE49-F238E27FC236}">
                <a16:creationId xmlns:a16="http://schemas.microsoft.com/office/drawing/2014/main" id="{21111B0D-1A41-6191-E509-458041D41698}"/>
              </a:ext>
            </a:extLst>
          </p:cNvPr>
          <p:cNvSpPr txBox="1">
            <a:spLocks/>
          </p:cNvSpPr>
          <p:nvPr/>
        </p:nvSpPr>
        <p:spPr>
          <a:xfrm>
            <a:off x="7244910" y="3667634"/>
            <a:ext cx="1826400" cy="416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1200"/>
              <a:buFont typeface="DM Serif Display"/>
              <a:buNone/>
              <a:defRPr sz="1200" b="0" i="0" u="none" strike="noStrike" cap="none">
                <a:solidFill>
                  <a:schemeClr val="lt1"/>
                </a:solidFill>
                <a:latin typeface="DM Serif Display"/>
                <a:ea typeface="DM Serif Display"/>
                <a:cs typeface="DM Serif Display"/>
                <a:sym typeface="DM Serif Display"/>
              </a:defRPr>
            </a:lvl1pPr>
            <a:lvl2pPr marR="0" lvl="1" algn="l" rtl="0">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9pPr>
          </a:lstStyle>
          <a:p>
            <a:r>
              <a:rPr lang="fr-FR" err="1"/>
              <a:t>Duplicati</a:t>
            </a:r>
          </a:p>
        </p:txBody>
      </p:sp>
      <p:sp>
        <p:nvSpPr>
          <p:cNvPr id="5" name="Google Shape;419;p61">
            <a:extLst>
              <a:ext uri="{FF2B5EF4-FFF2-40B4-BE49-F238E27FC236}">
                <a16:creationId xmlns:a16="http://schemas.microsoft.com/office/drawing/2014/main" id="{4105CEFC-D260-E30C-6D83-21253278B397}"/>
              </a:ext>
            </a:extLst>
          </p:cNvPr>
          <p:cNvSpPr txBox="1">
            <a:spLocks/>
          </p:cNvSpPr>
          <p:nvPr/>
        </p:nvSpPr>
        <p:spPr>
          <a:xfrm>
            <a:off x="7244760" y="4096959"/>
            <a:ext cx="1826400" cy="480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1pPr>
            <a:lvl2pPr marL="914400" marR="0" lvl="1" indent="-3175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2pPr>
            <a:lvl3pPr marL="1371600" marR="0" lvl="2" indent="-3175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3pPr>
            <a:lvl4pPr marL="1828800" marR="0" lvl="3" indent="-3048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4pPr>
            <a:lvl5pPr marL="2286000" marR="0" lvl="4" indent="-3175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5pPr>
            <a:lvl6pPr marL="2743200" marR="0" lvl="5" indent="-3175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6pPr>
            <a:lvl7pPr marL="3200400" marR="0" lvl="6" indent="-3175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7pPr>
            <a:lvl8pPr marL="3657600" marR="0" lvl="7" indent="-3175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8pPr>
            <a:lvl9pPr marL="4114800" marR="0" lvl="8" indent="-3175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9pPr>
          </a:lstStyle>
          <a:p>
            <a:pPr marL="0" indent="0"/>
            <a:r>
              <a:rPr lang="fr-FR"/>
              <a:t>Outil de sauvegarde et de récupération de données.</a:t>
            </a:r>
          </a:p>
        </p:txBody>
      </p:sp>
      <p:grpSp>
        <p:nvGrpSpPr>
          <p:cNvPr id="6" name="Google Shape;439;p61">
            <a:extLst>
              <a:ext uri="{FF2B5EF4-FFF2-40B4-BE49-F238E27FC236}">
                <a16:creationId xmlns:a16="http://schemas.microsoft.com/office/drawing/2014/main" id="{ED4796AC-9E35-7BE9-8972-B1DF0D9BE9B5}"/>
              </a:ext>
            </a:extLst>
          </p:cNvPr>
          <p:cNvGrpSpPr/>
          <p:nvPr/>
        </p:nvGrpSpPr>
        <p:grpSpPr>
          <a:xfrm>
            <a:off x="7320891" y="3227264"/>
            <a:ext cx="439883" cy="440360"/>
            <a:chOff x="3094217" y="1976585"/>
            <a:chExt cx="350198" cy="350549"/>
          </a:xfrm>
        </p:grpSpPr>
        <p:sp>
          <p:nvSpPr>
            <p:cNvPr id="7" name="Google Shape;440;p61">
              <a:extLst>
                <a:ext uri="{FF2B5EF4-FFF2-40B4-BE49-F238E27FC236}">
                  <a16:creationId xmlns:a16="http://schemas.microsoft.com/office/drawing/2014/main" id="{66077980-09B6-806E-A095-A17C107C50DF}"/>
                </a:ext>
              </a:extLst>
            </p:cNvPr>
            <p:cNvSpPr/>
            <p:nvPr/>
          </p:nvSpPr>
          <p:spPr>
            <a:xfrm>
              <a:off x="3094217" y="2129039"/>
              <a:ext cx="131543" cy="197362"/>
            </a:xfrm>
            <a:custGeom>
              <a:avLst/>
              <a:gdLst/>
              <a:ahLst/>
              <a:cxnLst/>
              <a:rect l="l" t="t" r="r" b="b"/>
              <a:pathLst>
                <a:path w="4133" h="6201" extrusionOk="0">
                  <a:moveTo>
                    <a:pt x="2072" y="345"/>
                  </a:moveTo>
                  <a:cubicBezTo>
                    <a:pt x="2117" y="345"/>
                    <a:pt x="2162" y="348"/>
                    <a:pt x="2203" y="354"/>
                  </a:cubicBezTo>
                  <a:cubicBezTo>
                    <a:pt x="2906" y="414"/>
                    <a:pt x="3454" y="1045"/>
                    <a:pt x="3454" y="1759"/>
                  </a:cubicBezTo>
                  <a:cubicBezTo>
                    <a:pt x="3454" y="2438"/>
                    <a:pt x="3620" y="3069"/>
                    <a:pt x="3751" y="3402"/>
                  </a:cubicBezTo>
                  <a:lnTo>
                    <a:pt x="3751" y="3426"/>
                  </a:lnTo>
                  <a:cubicBezTo>
                    <a:pt x="3608" y="3509"/>
                    <a:pt x="3299" y="3688"/>
                    <a:pt x="2763" y="3807"/>
                  </a:cubicBezTo>
                  <a:lnTo>
                    <a:pt x="2763" y="3759"/>
                  </a:lnTo>
                  <a:lnTo>
                    <a:pt x="2763" y="3438"/>
                  </a:lnTo>
                  <a:cubicBezTo>
                    <a:pt x="2965" y="3319"/>
                    <a:pt x="3144" y="3140"/>
                    <a:pt x="3263" y="2926"/>
                  </a:cubicBezTo>
                  <a:cubicBezTo>
                    <a:pt x="3489" y="2533"/>
                    <a:pt x="3418" y="2021"/>
                    <a:pt x="3073" y="1712"/>
                  </a:cubicBezTo>
                  <a:cubicBezTo>
                    <a:pt x="2834" y="1485"/>
                    <a:pt x="2418" y="1235"/>
                    <a:pt x="1727" y="1235"/>
                  </a:cubicBezTo>
                  <a:cubicBezTo>
                    <a:pt x="1691" y="1235"/>
                    <a:pt x="1644" y="1247"/>
                    <a:pt x="1608" y="1283"/>
                  </a:cubicBezTo>
                  <a:lnTo>
                    <a:pt x="1275" y="1616"/>
                  </a:lnTo>
                  <a:cubicBezTo>
                    <a:pt x="1215" y="1676"/>
                    <a:pt x="1215" y="1783"/>
                    <a:pt x="1275" y="1843"/>
                  </a:cubicBezTo>
                  <a:cubicBezTo>
                    <a:pt x="1304" y="1872"/>
                    <a:pt x="1343" y="1887"/>
                    <a:pt x="1382" y="1887"/>
                  </a:cubicBezTo>
                  <a:cubicBezTo>
                    <a:pt x="1421" y="1887"/>
                    <a:pt x="1459" y="1872"/>
                    <a:pt x="1489" y="1843"/>
                  </a:cubicBezTo>
                  <a:lnTo>
                    <a:pt x="1787" y="1545"/>
                  </a:lnTo>
                  <a:cubicBezTo>
                    <a:pt x="2227" y="1557"/>
                    <a:pt x="2584" y="1700"/>
                    <a:pt x="2846" y="1938"/>
                  </a:cubicBezTo>
                  <a:cubicBezTo>
                    <a:pt x="3073" y="2140"/>
                    <a:pt x="3132" y="2485"/>
                    <a:pt x="2977" y="2747"/>
                  </a:cubicBezTo>
                  <a:cubicBezTo>
                    <a:pt x="2799" y="3081"/>
                    <a:pt x="2441" y="3283"/>
                    <a:pt x="2072" y="3283"/>
                  </a:cubicBezTo>
                  <a:cubicBezTo>
                    <a:pt x="1489" y="3283"/>
                    <a:pt x="1037" y="2831"/>
                    <a:pt x="1037" y="2247"/>
                  </a:cubicBezTo>
                  <a:cubicBezTo>
                    <a:pt x="1037" y="2152"/>
                    <a:pt x="953" y="2081"/>
                    <a:pt x="870" y="2081"/>
                  </a:cubicBezTo>
                  <a:cubicBezTo>
                    <a:pt x="775" y="2081"/>
                    <a:pt x="703" y="2152"/>
                    <a:pt x="703" y="2247"/>
                  </a:cubicBezTo>
                  <a:cubicBezTo>
                    <a:pt x="703" y="2747"/>
                    <a:pt x="989" y="3200"/>
                    <a:pt x="1394" y="3438"/>
                  </a:cubicBezTo>
                  <a:lnTo>
                    <a:pt x="1394" y="3759"/>
                  </a:lnTo>
                  <a:lnTo>
                    <a:pt x="1394" y="3807"/>
                  </a:lnTo>
                  <a:cubicBezTo>
                    <a:pt x="858" y="3688"/>
                    <a:pt x="525" y="3509"/>
                    <a:pt x="394" y="3426"/>
                  </a:cubicBezTo>
                  <a:cubicBezTo>
                    <a:pt x="394" y="3426"/>
                    <a:pt x="382" y="3426"/>
                    <a:pt x="394" y="3402"/>
                  </a:cubicBezTo>
                  <a:cubicBezTo>
                    <a:pt x="525" y="3081"/>
                    <a:pt x="691" y="2438"/>
                    <a:pt x="691" y="1759"/>
                  </a:cubicBezTo>
                  <a:cubicBezTo>
                    <a:pt x="691" y="1045"/>
                    <a:pt x="1239" y="414"/>
                    <a:pt x="1941" y="354"/>
                  </a:cubicBezTo>
                  <a:cubicBezTo>
                    <a:pt x="1983" y="348"/>
                    <a:pt x="2028" y="345"/>
                    <a:pt x="2072" y="345"/>
                  </a:cubicBezTo>
                  <a:close/>
                  <a:moveTo>
                    <a:pt x="2430" y="3581"/>
                  </a:moveTo>
                  <a:lnTo>
                    <a:pt x="2430" y="3783"/>
                  </a:lnTo>
                  <a:cubicBezTo>
                    <a:pt x="2430" y="3974"/>
                    <a:pt x="2537" y="4152"/>
                    <a:pt x="2715" y="4224"/>
                  </a:cubicBezTo>
                  <a:lnTo>
                    <a:pt x="2822" y="4271"/>
                  </a:lnTo>
                  <a:cubicBezTo>
                    <a:pt x="2656" y="4509"/>
                    <a:pt x="2370" y="4676"/>
                    <a:pt x="2072" y="4676"/>
                  </a:cubicBezTo>
                  <a:cubicBezTo>
                    <a:pt x="1775" y="4676"/>
                    <a:pt x="1489" y="4509"/>
                    <a:pt x="1334" y="4271"/>
                  </a:cubicBezTo>
                  <a:lnTo>
                    <a:pt x="1429" y="4224"/>
                  </a:lnTo>
                  <a:cubicBezTo>
                    <a:pt x="1608" y="4140"/>
                    <a:pt x="1715" y="3974"/>
                    <a:pt x="1715" y="3783"/>
                  </a:cubicBezTo>
                  <a:lnTo>
                    <a:pt x="1715" y="3581"/>
                  </a:lnTo>
                  <a:cubicBezTo>
                    <a:pt x="1834" y="3617"/>
                    <a:pt x="1953" y="3628"/>
                    <a:pt x="2072" y="3628"/>
                  </a:cubicBezTo>
                  <a:cubicBezTo>
                    <a:pt x="2191" y="3628"/>
                    <a:pt x="2311" y="3617"/>
                    <a:pt x="2430" y="3581"/>
                  </a:cubicBezTo>
                  <a:close/>
                  <a:moveTo>
                    <a:pt x="2065" y="0"/>
                  </a:moveTo>
                  <a:cubicBezTo>
                    <a:pt x="2010" y="0"/>
                    <a:pt x="1953" y="3"/>
                    <a:pt x="1894" y="9"/>
                  </a:cubicBezTo>
                  <a:cubicBezTo>
                    <a:pt x="1037" y="92"/>
                    <a:pt x="346" y="842"/>
                    <a:pt x="346" y="1735"/>
                  </a:cubicBezTo>
                  <a:cubicBezTo>
                    <a:pt x="346" y="2378"/>
                    <a:pt x="203" y="2962"/>
                    <a:pt x="60" y="3271"/>
                  </a:cubicBezTo>
                  <a:cubicBezTo>
                    <a:pt x="1" y="3426"/>
                    <a:pt x="48" y="3581"/>
                    <a:pt x="179" y="3676"/>
                  </a:cubicBezTo>
                  <a:cubicBezTo>
                    <a:pt x="310" y="3759"/>
                    <a:pt x="584" y="3926"/>
                    <a:pt x="1013" y="4045"/>
                  </a:cubicBezTo>
                  <a:lnTo>
                    <a:pt x="382" y="4379"/>
                  </a:lnTo>
                  <a:cubicBezTo>
                    <a:pt x="144" y="4498"/>
                    <a:pt x="1" y="4712"/>
                    <a:pt x="1" y="4986"/>
                  </a:cubicBezTo>
                  <a:lnTo>
                    <a:pt x="1" y="6045"/>
                  </a:lnTo>
                  <a:cubicBezTo>
                    <a:pt x="1" y="6129"/>
                    <a:pt x="84" y="6200"/>
                    <a:pt x="167" y="6200"/>
                  </a:cubicBezTo>
                  <a:cubicBezTo>
                    <a:pt x="263" y="6200"/>
                    <a:pt x="334" y="6129"/>
                    <a:pt x="334" y="6045"/>
                  </a:cubicBezTo>
                  <a:lnTo>
                    <a:pt x="334" y="4974"/>
                  </a:lnTo>
                  <a:cubicBezTo>
                    <a:pt x="334" y="4831"/>
                    <a:pt x="406" y="4712"/>
                    <a:pt x="525" y="4652"/>
                  </a:cubicBezTo>
                  <a:lnTo>
                    <a:pt x="1037" y="4402"/>
                  </a:lnTo>
                  <a:cubicBezTo>
                    <a:pt x="1239" y="4760"/>
                    <a:pt x="1644" y="4986"/>
                    <a:pt x="2060" y="4986"/>
                  </a:cubicBezTo>
                  <a:cubicBezTo>
                    <a:pt x="2489" y="4986"/>
                    <a:pt x="2882" y="4760"/>
                    <a:pt x="3084" y="4402"/>
                  </a:cubicBezTo>
                  <a:lnTo>
                    <a:pt x="3596" y="4652"/>
                  </a:lnTo>
                  <a:cubicBezTo>
                    <a:pt x="3704" y="4712"/>
                    <a:pt x="3787" y="4831"/>
                    <a:pt x="3787" y="4974"/>
                  </a:cubicBezTo>
                  <a:lnTo>
                    <a:pt x="3787" y="6022"/>
                  </a:lnTo>
                  <a:cubicBezTo>
                    <a:pt x="3787" y="6117"/>
                    <a:pt x="3858" y="6188"/>
                    <a:pt x="3954" y="6188"/>
                  </a:cubicBezTo>
                  <a:cubicBezTo>
                    <a:pt x="4037" y="6188"/>
                    <a:pt x="4108" y="6117"/>
                    <a:pt x="4108" y="6022"/>
                  </a:cubicBezTo>
                  <a:lnTo>
                    <a:pt x="4108" y="4974"/>
                  </a:lnTo>
                  <a:cubicBezTo>
                    <a:pt x="4132" y="4712"/>
                    <a:pt x="3977" y="4474"/>
                    <a:pt x="3739" y="4379"/>
                  </a:cubicBezTo>
                  <a:lnTo>
                    <a:pt x="3096" y="4045"/>
                  </a:lnTo>
                  <a:cubicBezTo>
                    <a:pt x="3537" y="3926"/>
                    <a:pt x="3799" y="3759"/>
                    <a:pt x="3930" y="3676"/>
                  </a:cubicBezTo>
                  <a:cubicBezTo>
                    <a:pt x="4073" y="3581"/>
                    <a:pt x="4108" y="3426"/>
                    <a:pt x="4049" y="3271"/>
                  </a:cubicBezTo>
                  <a:cubicBezTo>
                    <a:pt x="3918" y="2962"/>
                    <a:pt x="3775" y="2378"/>
                    <a:pt x="3775" y="1735"/>
                  </a:cubicBezTo>
                  <a:cubicBezTo>
                    <a:pt x="3775" y="866"/>
                    <a:pt x="3084" y="104"/>
                    <a:pt x="2227" y="9"/>
                  </a:cubicBezTo>
                  <a:cubicBezTo>
                    <a:pt x="2174" y="3"/>
                    <a:pt x="2120" y="0"/>
                    <a:pt x="20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41;p61">
              <a:extLst>
                <a:ext uri="{FF2B5EF4-FFF2-40B4-BE49-F238E27FC236}">
                  <a16:creationId xmlns:a16="http://schemas.microsoft.com/office/drawing/2014/main" id="{EEBBE419-308A-E831-09A8-D70BEFA98610}"/>
                </a:ext>
              </a:extLst>
            </p:cNvPr>
            <p:cNvSpPr/>
            <p:nvPr/>
          </p:nvSpPr>
          <p:spPr>
            <a:xfrm>
              <a:off x="3116592" y="2293778"/>
              <a:ext cx="10630" cy="32241"/>
            </a:xfrm>
            <a:custGeom>
              <a:avLst/>
              <a:gdLst/>
              <a:ahLst/>
              <a:cxnLst/>
              <a:rect l="l" t="t" r="r" b="b"/>
              <a:pathLst>
                <a:path w="334" h="1013" extrusionOk="0">
                  <a:moveTo>
                    <a:pt x="167" y="0"/>
                  </a:moveTo>
                  <a:cubicBezTo>
                    <a:pt x="72" y="0"/>
                    <a:pt x="0" y="72"/>
                    <a:pt x="0" y="167"/>
                  </a:cubicBezTo>
                  <a:lnTo>
                    <a:pt x="0" y="846"/>
                  </a:lnTo>
                  <a:cubicBezTo>
                    <a:pt x="0" y="941"/>
                    <a:pt x="72" y="1012"/>
                    <a:pt x="167" y="1012"/>
                  </a:cubicBezTo>
                  <a:cubicBezTo>
                    <a:pt x="250" y="1012"/>
                    <a:pt x="334" y="941"/>
                    <a:pt x="334" y="846"/>
                  </a:cubicBezTo>
                  <a:lnTo>
                    <a:pt x="334" y="167"/>
                  </a:lnTo>
                  <a:cubicBezTo>
                    <a:pt x="310" y="72"/>
                    <a:pt x="250"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442;p61">
              <a:extLst>
                <a:ext uri="{FF2B5EF4-FFF2-40B4-BE49-F238E27FC236}">
                  <a16:creationId xmlns:a16="http://schemas.microsoft.com/office/drawing/2014/main" id="{F7E03D31-E6D6-F658-E80F-6D7F3F338175}"/>
                </a:ext>
              </a:extLst>
            </p:cNvPr>
            <p:cNvSpPr/>
            <p:nvPr/>
          </p:nvSpPr>
          <p:spPr>
            <a:xfrm>
              <a:off x="3193519" y="2293778"/>
              <a:ext cx="10248" cy="32241"/>
            </a:xfrm>
            <a:custGeom>
              <a:avLst/>
              <a:gdLst/>
              <a:ahLst/>
              <a:cxnLst/>
              <a:rect l="l" t="t" r="r" b="b"/>
              <a:pathLst>
                <a:path w="322" h="1013" extrusionOk="0">
                  <a:moveTo>
                    <a:pt x="155" y="0"/>
                  </a:moveTo>
                  <a:cubicBezTo>
                    <a:pt x="72" y="0"/>
                    <a:pt x="0" y="72"/>
                    <a:pt x="0" y="167"/>
                  </a:cubicBezTo>
                  <a:lnTo>
                    <a:pt x="0" y="846"/>
                  </a:lnTo>
                  <a:cubicBezTo>
                    <a:pt x="0" y="941"/>
                    <a:pt x="72" y="1012"/>
                    <a:pt x="155" y="1012"/>
                  </a:cubicBezTo>
                  <a:cubicBezTo>
                    <a:pt x="250" y="1012"/>
                    <a:pt x="322" y="941"/>
                    <a:pt x="322" y="846"/>
                  </a:cubicBezTo>
                  <a:lnTo>
                    <a:pt x="322" y="167"/>
                  </a:lnTo>
                  <a:cubicBezTo>
                    <a:pt x="310" y="72"/>
                    <a:pt x="250" y="0"/>
                    <a:pt x="15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43;p61">
              <a:extLst>
                <a:ext uri="{FF2B5EF4-FFF2-40B4-BE49-F238E27FC236}">
                  <a16:creationId xmlns:a16="http://schemas.microsoft.com/office/drawing/2014/main" id="{79E142DD-3C82-3374-EF27-D47E3C62E77E}"/>
                </a:ext>
              </a:extLst>
            </p:cNvPr>
            <p:cNvSpPr/>
            <p:nvPr/>
          </p:nvSpPr>
          <p:spPr>
            <a:xfrm>
              <a:off x="3346227" y="2166755"/>
              <a:ext cx="54966" cy="18301"/>
            </a:xfrm>
            <a:custGeom>
              <a:avLst/>
              <a:gdLst/>
              <a:ahLst/>
              <a:cxnLst/>
              <a:rect l="l" t="t" r="r" b="b"/>
              <a:pathLst>
                <a:path w="1727" h="575" extrusionOk="0">
                  <a:moveTo>
                    <a:pt x="646" y="0"/>
                  </a:moveTo>
                  <a:cubicBezTo>
                    <a:pt x="494" y="0"/>
                    <a:pt x="326" y="15"/>
                    <a:pt x="143" y="50"/>
                  </a:cubicBezTo>
                  <a:cubicBezTo>
                    <a:pt x="60" y="62"/>
                    <a:pt x="0" y="122"/>
                    <a:pt x="0" y="217"/>
                  </a:cubicBezTo>
                  <a:lnTo>
                    <a:pt x="0" y="396"/>
                  </a:lnTo>
                  <a:cubicBezTo>
                    <a:pt x="0" y="479"/>
                    <a:pt x="84" y="550"/>
                    <a:pt x="167" y="550"/>
                  </a:cubicBezTo>
                  <a:cubicBezTo>
                    <a:pt x="262" y="550"/>
                    <a:pt x="334" y="479"/>
                    <a:pt x="334" y="396"/>
                  </a:cubicBezTo>
                  <a:lnTo>
                    <a:pt x="334" y="360"/>
                  </a:lnTo>
                  <a:cubicBezTo>
                    <a:pt x="445" y="344"/>
                    <a:pt x="549" y="338"/>
                    <a:pt x="645" y="338"/>
                  </a:cubicBezTo>
                  <a:cubicBezTo>
                    <a:pt x="845" y="338"/>
                    <a:pt x="1007" y="367"/>
                    <a:pt x="1120" y="407"/>
                  </a:cubicBezTo>
                  <a:cubicBezTo>
                    <a:pt x="1334" y="467"/>
                    <a:pt x="1453" y="538"/>
                    <a:pt x="1453" y="538"/>
                  </a:cubicBezTo>
                  <a:cubicBezTo>
                    <a:pt x="1477" y="550"/>
                    <a:pt x="1512" y="574"/>
                    <a:pt x="1536" y="574"/>
                  </a:cubicBezTo>
                  <a:cubicBezTo>
                    <a:pt x="1584" y="574"/>
                    <a:pt x="1643" y="538"/>
                    <a:pt x="1667" y="491"/>
                  </a:cubicBezTo>
                  <a:cubicBezTo>
                    <a:pt x="1727" y="396"/>
                    <a:pt x="1715" y="288"/>
                    <a:pt x="1643" y="241"/>
                  </a:cubicBezTo>
                  <a:cubicBezTo>
                    <a:pt x="1615" y="231"/>
                    <a:pt x="1258" y="0"/>
                    <a:pt x="6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44;p61">
              <a:extLst>
                <a:ext uri="{FF2B5EF4-FFF2-40B4-BE49-F238E27FC236}">
                  <a16:creationId xmlns:a16="http://schemas.microsoft.com/office/drawing/2014/main" id="{101EAEBA-5473-883A-5F1B-3AEFC70CB57F}"/>
                </a:ext>
              </a:extLst>
            </p:cNvPr>
            <p:cNvSpPr/>
            <p:nvPr/>
          </p:nvSpPr>
          <p:spPr>
            <a:xfrm>
              <a:off x="3302655" y="2134991"/>
              <a:ext cx="141760" cy="192143"/>
            </a:xfrm>
            <a:custGeom>
              <a:avLst/>
              <a:gdLst/>
              <a:ahLst/>
              <a:cxnLst/>
              <a:rect l="l" t="t" r="r" b="b"/>
              <a:pathLst>
                <a:path w="4454" h="6037" extrusionOk="0">
                  <a:moveTo>
                    <a:pt x="3453" y="334"/>
                  </a:moveTo>
                  <a:lnTo>
                    <a:pt x="3453" y="1132"/>
                  </a:lnTo>
                  <a:cubicBezTo>
                    <a:pt x="3453" y="1263"/>
                    <a:pt x="3429" y="1405"/>
                    <a:pt x="3370" y="1525"/>
                  </a:cubicBezTo>
                  <a:lnTo>
                    <a:pt x="3310" y="1644"/>
                  </a:lnTo>
                  <a:cubicBezTo>
                    <a:pt x="3298" y="1667"/>
                    <a:pt x="3298" y="1691"/>
                    <a:pt x="3298" y="1715"/>
                  </a:cubicBezTo>
                  <a:lnTo>
                    <a:pt x="3298" y="2060"/>
                  </a:lnTo>
                  <a:cubicBezTo>
                    <a:pt x="3274" y="2346"/>
                    <a:pt x="3155" y="2608"/>
                    <a:pt x="2953" y="2799"/>
                  </a:cubicBezTo>
                  <a:cubicBezTo>
                    <a:pt x="2739" y="3001"/>
                    <a:pt x="2477" y="3096"/>
                    <a:pt x="2191" y="3096"/>
                  </a:cubicBezTo>
                  <a:cubicBezTo>
                    <a:pt x="1643" y="3084"/>
                    <a:pt x="1179" y="2596"/>
                    <a:pt x="1179" y="2013"/>
                  </a:cubicBezTo>
                  <a:lnTo>
                    <a:pt x="1179" y="1715"/>
                  </a:lnTo>
                  <a:cubicBezTo>
                    <a:pt x="1179" y="1691"/>
                    <a:pt x="1179" y="1667"/>
                    <a:pt x="1167" y="1644"/>
                  </a:cubicBezTo>
                  <a:lnTo>
                    <a:pt x="1107" y="1525"/>
                  </a:lnTo>
                  <a:cubicBezTo>
                    <a:pt x="1048" y="1405"/>
                    <a:pt x="1012" y="1275"/>
                    <a:pt x="1012" y="1132"/>
                  </a:cubicBezTo>
                  <a:cubicBezTo>
                    <a:pt x="1012" y="691"/>
                    <a:pt x="1369" y="334"/>
                    <a:pt x="1822" y="334"/>
                  </a:cubicBezTo>
                  <a:close/>
                  <a:moveTo>
                    <a:pt x="2762" y="3310"/>
                  </a:moveTo>
                  <a:lnTo>
                    <a:pt x="2762" y="3537"/>
                  </a:lnTo>
                  <a:cubicBezTo>
                    <a:pt x="2762" y="3572"/>
                    <a:pt x="2774" y="3620"/>
                    <a:pt x="2774" y="3680"/>
                  </a:cubicBezTo>
                  <a:lnTo>
                    <a:pt x="2239" y="4096"/>
                  </a:lnTo>
                  <a:lnTo>
                    <a:pt x="1691" y="3680"/>
                  </a:lnTo>
                  <a:cubicBezTo>
                    <a:pt x="1703" y="3632"/>
                    <a:pt x="1703" y="3584"/>
                    <a:pt x="1703" y="3537"/>
                  </a:cubicBezTo>
                  <a:lnTo>
                    <a:pt x="1703" y="3310"/>
                  </a:lnTo>
                  <a:cubicBezTo>
                    <a:pt x="1846" y="3370"/>
                    <a:pt x="2012" y="3406"/>
                    <a:pt x="2191" y="3406"/>
                  </a:cubicBezTo>
                  <a:lnTo>
                    <a:pt x="2239" y="3406"/>
                  </a:lnTo>
                  <a:cubicBezTo>
                    <a:pt x="2417" y="3406"/>
                    <a:pt x="2596" y="3382"/>
                    <a:pt x="2762" y="3310"/>
                  </a:cubicBezTo>
                  <a:close/>
                  <a:moveTo>
                    <a:pt x="1822" y="1"/>
                  </a:moveTo>
                  <a:cubicBezTo>
                    <a:pt x="1191" y="1"/>
                    <a:pt x="703" y="513"/>
                    <a:pt x="703" y="1120"/>
                  </a:cubicBezTo>
                  <a:cubicBezTo>
                    <a:pt x="703" y="1298"/>
                    <a:pt x="750" y="1489"/>
                    <a:pt x="822" y="1656"/>
                  </a:cubicBezTo>
                  <a:lnTo>
                    <a:pt x="869" y="1751"/>
                  </a:lnTo>
                  <a:lnTo>
                    <a:pt x="869" y="2001"/>
                  </a:lnTo>
                  <a:cubicBezTo>
                    <a:pt x="869" y="2441"/>
                    <a:pt x="1072" y="2846"/>
                    <a:pt x="1381" y="3096"/>
                  </a:cubicBezTo>
                  <a:lnTo>
                    <a:pt x="1381" y="3537"/>
                  </a:lnTo>
                  <a:cubicBezTo>
                    <a:pt x="1381" y="3608"/>
                    <a:pt x="1346" y="3680"/>
                    <a:pt x="1274" y="3703"/>
                  </a:cubicBezTo>
                  <a:lnTo>
                    <a:pt x="453" y="4025"/>
                  </a:lnTo>
                  <a:cubicBezTo>
                    <a:pt x="179" y="4132"/>
                    <a:pt x="0" y="4382"/>
                    <a:pt x="0" y="4668"/>
                  </a:cubicBezTo>
                  <a:lnTo>
                    <a:pt x="0" y="5858"/>
                  </a:lnTo>
                  <a:cubicBezTo>
                    <a:pt x="0" y="5942"/>
                    <a:pt x="83" y="6013"/>
                    <a:pt x="167" y="6013"/>
                  </a:cubicBezTo>
                  <a:cubicBezTo>
                    <a:pt x="262" y="6013"/>
                    <a:pt x="334" y="5942"/>
                    <a:pt x="334" y="5858"/>
                  </a:cubicBezTo>
                  <a:lnTo>
                    <a:pt x="334" y="4668"/>
                  </a:lnTo>
                  <a:cubicBezTo>
                    <a:pt x="334" y="4513"/>
                    <a:pt x="417" y="4382"/>
                    <a:pt x="560" y="4334"/>
                  </a:cubicBezTo>
                  <a:lnTo>
                    <a:pt x="1369" y="4025"/>
                  </a:lnTo>
                  <a:cubicBezTo>
                    <a:pt x="1417" y="4001"/>
                    <a:pt x="1465" y="3977"/>
                    <a:pt x="1488" y="3965"/>
                  </a:cubicBezTo>
                  <a:lnTo>
                    <a:pt x="2060" y="4394"/>
                  </a:lnTo>
                  <a:lnTo>
                    <a:pt x="2060" y="5870"/>
                  </a:lnTo>
                  <a:cubicBezTo>
                    <a:pt x="2060" y="5954"/>
                    <a:pt x="2131" y="6037"/>
                    <a:pt x="2215" y="6037"/>
                  </a:cubicBezTo>
                  <a:cubicBezTo>
                    <a:pt x="2310" y="6037"/>
                    <a:pt x="2381" y="5954"/>
                    <a:pt x="2381" y="5870"/>
                  </a:cubicBezTo>
                  <a:lnTo>
                    <a:pt x="2381" y="4394"/>
                  </a:lnTo>
                  <a:lnTo>
                    <a:pt x="2953" y="3965"/>
                  </a:lnTo>
                  <a:cubicBezTo>
                    <a:pt x="2977" y="3989"/>
                    <a:pt x="3024" y="4013"/>
                    <a:pt x="3072" y="4025"/>
                  </a:cubicBezTo>
                  <a:lnTo>
                    <a:pt x="3882" y="4334"/>
                  </a:lnTo>
                  <a:cubicBezTo>
                    <a:pt x="4024" y="4382"/>
                    <a:pt x="4108" y="4513"/>
                    <a:pt x="4108" y="4668"/>
                  </a:cubicBezTo>
                  <a:lnTo>
                    <a:pt x="4108" y="5858"/>
                  </a:lnTo>
                  <a:cubicBezTo>
                    <a:pt x="4108" y="5942"/>
                    <a:pt x="4179" y="6013"/>
                    <a:pt x="4274" y="6013"/>
                  </a:cubicBezTo>
                  <a:cubicBezTo>
                    <a:pt x="4358" y="6013"/>
                    <a:pt x="4441" y="5942"/>
                    <a:pt x="4441" y="5858"/>
                  </a:cubicBezTo>
                  <a:lnTo>
                    <a:pt x="4441" y="4668"/>
                  </a:lnTo>
                  <a:cubicBezTo>
                    <a:pt x="4453" y="4382"/>
                    <a:pt x="4274" y="4108"/>
                    <a:pt x="4024" y="4025"/>
                  </a:cubicBezTo>
                  <a:lnTo>
                    <a:pt x="3203" y="3703"/>
                  </a:lnTo>
                  <a:cubicBezTo>
                    <a:pt x="3131" y="3680"/>
                    <a:pt x="3084" y="3620"/>
                    <a:pt x="3084" y="3537"/>
                  </a:cubicBezTo>
                  <a:lnTo>
                    <a:pt x="3084" y="3108"/>
                  </a:lnTo>
                  <a:cubicBezTo>
                    <a:pt x="3120" y="3084"/>
                    <a:pt x="3155" y="3060"/>
                    <a:pt x="3191" y="3025"/>
                  </a:cubicBezTo>
                  <a:cubicBezTo>
                    <a:pt x="3453" y="2775"/>
                    <a:pt x="3608" y="2418"/>
                    <a:pt x="3608" y="2037"/>
                  </a:cubicBezTo>
                  <a:lnTo>
                    <a:pt x="3608" y="1727"/>
                  </a:lnTo>
                  <a:lnTo>
                    <a:pt x="3655" y="1644"/>
                  </a:lnTo>
                  <a:cubicBezTo>
                    <a:pt x="3739" y="1477"/>
                    <a:pt x="3774" y="1298"/>
                    <a:pt x="3774" y="1108"/>
                  </a:cubicBezTo>
                  <a:lnTo>
                    <a:pt x="3774" y="167"/>
                  </a:lnTo>
                  <a:cubicBezTo>
                    <a:pt x="3774" y="84"/>
                    <a:pt x="3691" y="1"/>
                    <a:pt x="36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45;p61">
              <a:extLst>
                <a:ext uri="{FF2B5EF4-FFF2-40B4-BE49-F238E27FC236}">
                  <a16:creationId xmlns:a16="http://schemas.microsoft.com/office/drawing/2014/main" id="{4D4049A1-4621-0641-FE63-28F4261A9C12}"/>
                </a:ext>
              </a:extLst>
            </p:cNvPr>
            <p:cNvSpPr/>
            <p:nvPr/>
          </p:nvSpPr>
          <p:spPr>
            <a:xfrm>
              <a:off x="3330313" y="2288463"/>
              <a:ext cx="10248" cy="37938"/>
            </a:xfrm>
            <a:custGeom>
              <a:avLst/>
              <a:gdLst/>
              <a:ahLst/>
              <a:cxnLst/>
              <a:rect l="l" t="t" r="r" b="b"/>
              <a:pathLst>
                <a:path w="322" h="1192" extrusionOk="0">
                  <a:moveTo>
                    <a:pt x="167" y="1"/>
                  </a:moveTo>
                  <a:cubicBezTo>
                    <a:pt x="72" y="1"/>
                    <a:pt x="0" y="84"/>
                    <a:pt x="0" y="167"/>
                  </a:cubicBezTo>
                  <a:lnTo>
                    <a:pt x="0" y="1036"/>
                  </a:lnTo>
                  <a:cubicBezTo>
                    <a:pt x="0" y="1120"/>
                    <a:pt x="72" y="1191"/>
                    <a:pt x="167" y="1191"/>
                  </a:cubicBezTo>
                  <a:cubicBezTo>
                    <a:pt x="250" y="1191"/>
                    <a:pt x="322" y="1120"/>
                    <a:pt x="322" y="1036"/>
                  </a:cubicBezTo>
                  <a:lnTo>
                    <a:pt x="322" y="167"/>
                  </a:lnTo>
                  <a:cubicBezTo>
                    <a:pt x="310" y="84"/>
                    <a:pt x="250" y="1"/>
                    <a:pt x="1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446;p61">
              <a:extLst>
                <a:ext uri="{FF2B5EF4-FFF2-40B4-BE49-F238E27FC236}">
                  <a16:creationId xmlns:a16="http://schemas.microsoft.com/office/drawing/2014/main" id="{BDAB696F-FBD9-6AF3-8A95-21F4376D9F76}"/>
                </a:ext>
              </a:extLst>
            </p:cNvPr>
            <p:cNvSpPr/>
            <p:nvPr/>
          </p:nvSpPr>
          <p:spPr>
            <a:xfrm>
              <a:off x="3406859" y="2288463"/>
              <a:ext cx="10630" cy="37938"/>
            </a:xfrm>
            <a:custGeom>
              <a:avLst/>
              <a:gdLst/>
              <a:ahLst/>
              <a:cxnLst/>
              <a:rect l="l" t="t" r="r" b="b"/>
              <a:pathLst>
                <a:path w="334" h="1192" extrusionOk="0">
                  <a:moveTo>
                    <a:pt x="167" y="1"/>
                  </a:moveTo>
                  <a:cubicBezTo>
                    <a:pt x="84" y="1"/>
                    <a:pt x="0" y="84"/>
                    <a:pt x="0" y="167"/>
                  </a:cubicBezTo>
                  <a:lnTo>
                    <a:pt x="0" y="1036"/>
                  </a:lnTo>
                  <a:cubicBezTo>
                    <a:pt x="0" y="1120"/>
                    <a:pt x="84" y="1191"/>
                    <a:pt x="167" y="1191"/>
                  </a:cubicBezTo>
                  <a:cubicBezTo>
                    <a:pt x="262" y="1191"/>
                    <a:pt x="334" y="1120"/>
                    <a:pt x="334" y="1036"/>
                  </a:cubicBezTo>
                  <a:lnTo>
                    <a:pt x="334" y="167"/>
                  </a:lnTo>
                  <a:cubicBezTo>
                    <a:pt x="322" y="84"/>
                    <a:pt x="262" y="1"/>
                    <a:pt x="1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47;p61">
              <a:extLst>
                <a:ext uri="{FF2B5EF4-FFF2-40B4-BE49-F238E27FC236}">
                  <a16:creationId xmlns:a16="http://schemas.microsoft.com/office/drawing/2014/main" id="{27942D2F-F080-18B0-EAB1-F5818F2DED30}"/>
                </a:ext>
              </a:extLst>
            </p:cNvPr>
            <p:cNvSpPr/>
            <p:nvPr/>
          </p:nvSpPr>
          <p:spPr>
            <a:xfrm>
              <a:off x="3149183" y="1976585"/>
              <a:ext cx="219419" cy="183072"/>
            </a:xfrm>
            <a:custGeom>
              <a:avLst/>
              <a:gdLst/>
              <a:ahLst/>
              <a:cxnLst/>
              <a:rect l="l" t="t" r="r" b="b"/>
              <a:pathLst>
                <a:path w="6894" h="5752" extrusionOk="0">
                  <a:moveTo>
                    <a:pt x="2369" y="4108"/>
                  </a:moveTo>
                  <a:lnTo>
                    <a:pt x="2286" y="4466"/>
                  </a:lnTo>
                  <a:lnTo>
                    <a:pt x="2060" y="4466"/>
                  </a:lnTo>
                  <a:cubicBezTo>
                    <a:pt x="1869" y="4466"/>
                    <a:pt x="1703" y="4299"/>
                    <a:pt x="1703" y="4108"/>
                  </a:cubicBezTo>
                  <a:close/>
                  <a:moveTo>
                    <a:pt x="5513" y="310"/>
                  </a:moveTo>
                  <a:cubicBezTo>
                    <a:pt x="5703" y="310"/>
                    <a:pt x="5870" y="477"/>
                    <a:pt x="5870" y="667"/>
                  </a:cubicBezTo>
                  <a:lnTo>
                    <a:pt x="5870" y="3418"/>
                  </a:lnTo>
                  <a:cubicBezTo>
                    <a:pt x="5870" y="3608"/>
                    <a:pt x="5703" y="3775"/>
                    <a:pt x="5513" y="3775"/>
                  </a:cubicBezTo>
                  <a:lnTo>
                    <a:pt x="4132" y="3775"/>
                  </a:lnTo>
                  <a:cubicBezTo>
                    <a:pt x="4096" y="3775"/>
                    <a:pt x="4048" y="3787"/>
                    <a:pt x="4036" y="3811"/>
                  </a:cubicBezTo>
                  <a:lnTo>
                    <a:pt x="2500" y="4918"/>
                  </a:lnTo>
                  <a:lnTo>
                    <a:pt x="2739" y="3966"/>
                  </a:lnTo>
                  <a:cubicBezTo>
                    <a:pt x="2762" y="3930"/>
                    <a:pt x="2739" y="3870"/>
                    <a:pt x="2715" y="3835"/>
                  </a:cubicBezTo>
                  <a:cubicBezTo>
                    <a:pt x="2679" y="3787"/>
                    <a:pt x="2643" y="3775"/>
                    <a:pt x="2584" y="3775"/>
                  </a:cubicBezTo>
                  <a:lnTo>
                    <a:pt x="691" y="3775"/>
                  </a:lnTo>
                  <a:cubicBezTo>
                    <a:pt x="500" y="3775"/>
                    <a:pt x="333" y="3608"/>
                    <a:pt x="333" y="3418"/>
                  </a:cubicBezTo>
                  <a:lnTo>
                    <a:pt x="333" y="667"/>
                  </a:lnTo>
                  <a:cubicBezTo>
                    <a:pt x="333" y="477"/>
                    <a:pt x="500" y="310"/>
                    <a:pt x="691" y="310"/>
                  </a:cubicBezTo>
                  <a:close/>
                  <a:moveTo>
                    <a:pt x="6215" y="989"/>
                  </a:moveTo>
                  <a:cubicBezTo>
                    <a:pt x="6406" y="989"/>
                    <a:pt x="6572" y="1156"/>
                    <a:pt x="6572" y="1346"/>
                  </a:cubicBezTo>
                  <a:lnTo>
                    <a:pt x="6572" y="4108"/>
                  </a:lnTo>
                  <a:lnTo>
                    <a:pt x="6549" y="4108"/>
                  </a:lnTo>
                  <a:cubicBezTo>
                    <a:pt x="6549" y="4299"/>
                    <a:pt x="6394" y="4466"/>
                    <a:pt x="6191" y="4466"/>
                  </a:cubicBezTo>
                  <a:lnTo>
                    <a:pt x="4810" y="4466"/>
                  </a:lnTo>
                  <a:cubicBezTo>
                    <a:pt x="4763" y="4466"/>
                    <a:pt x="4727" y="4477"/>
                    <a:pt x="4691" y="4513"/>
                  </a:cubicBezTo>
                  <a:cubicBezTo>
                    <a:pt x="4667" y="4549"/>
                    <a:pt x="4644" y="4608"/>
                    <a:pt x="4667" y="4656"/>
                  </a:cubicBezTo>
                  <a:lnTo>
                    <a:pt x="4763" y="5323"/>
                  </a:lnTo>
                  <a:lnTo>
                    <a:pt x="3596" y="4537"/>
                  </a:lnTo>
                  <a:lnTo>
                    <a:pt x="4191" y="4096"/>
                  </a:lnTo>
                  <a:lnTo>
                    <a:pt x="5513" y="4096"/>
                  </a:lnTo>
                  <a:cubicBezTo>
                    <a:pt x="5882" y="4096"/>
                    <a:pt x="6191" y="3799"/>
                    <a:pt x="6191" y="3418"/>
                  </a:cubicBezTo>
                  <a:lnTo>
                    <a:pt x="6191" y="989"/>
                  </a:lnTo>
                  <a:close/>
                  <a:moveTo>
                    <a:pt x="691" y="1"/>
                  </a:moveTo>
                  <a:cubicBezTo>
                    <a:pt x="322" y="1"/>
                    <a:pt x="0" y="298"/>
                    <a:pt x="0" y="679"/>
                  </a:cubicBezTo>
                  <a:lnTo>
                    <a:pt x="0" y="3430"/>
                  </a:lnTo>
                  <a:cubicBezTo>
                    <a:pt x="0" y="3811"/>
                    <a:pt x="298" y="4120"/>
                    <a:pt x="691" y="4120"/>
                  </a:cubicBezTo>
                  <a:lnTo>
                    <a:pt x="1393" y="4120"/>
                  </a:lnTo>
                  <a:lnTo>
                    <a:pt x="1393" y="4132"/>
                  </a:lnTo>
                  <a:cubicBezTo>
                    <a:pt x="1393" y="4501"/>
                    <a:pt x="1691" y="4823"/>
                    <a:pt x="2072" y="4823"/>
                  </a:cubicBezTo>
                  <a:lnTo>
                    <a:pt x="2203" y="4823"/>
                  </a:lnTo>
                  <a:lnTo>
                    <a:pt x="2143" y="5073"/>
                  </a:lnTo>
                  <a:cubicBezTo>
                    <a:pt x="2119" y="5180"/>
                    <a:pt x="2167" y="5275"/>
                    <a:pt x="2250" y="5335"/>
                  </a:cubicBezTo>
                  <a:cubicBezTo>
                    <a:pt x="2298" y="5370"/>
                    <a:pt x="2346" y="5382"/>
                    <a:pt x="2381" y="5382"/>
                  </a:cubicBezTo>
                  <a:cubicBezTo>
                    <a:pt x="2429" y="5382"/>
                    <a:pt x="2489" y="5370"/>
                    <a:pt x="2536" y="5335"/>
                  </a:cubicBezTo>
                  <a:lnTo>
                    <a:pt x="3251" y="4823"/>
                  </a:lnTo>
                  <a:lnTo>
                    <a:pt x="3417" y="4823"/>
                  </a:lnTo>
                  <a:lnTo>
                    <a:pt x="4751" y="5716"/>
                  </a:lnTo>
                  <a:cubicBezTo>
                    <a:pt x="4798" y="5740"/>
                    <a:pt x="4846" y="5751"/>
                    <a:pt x="4882" y="5751"/>
                  </a:cubicBezTo>
                  <a:cubicBezTo>
                    <a:pt x="4929" y="5751"/>
                    <a:pt x="4977" y="5740"/>
                    <a:pt x="5025" y="5716"/>
                  </a:cubicBezTo>
                  <a:cubicBezTo>
                    <a:pt x="5108" y="5656"/>
                    <a:pt x="5144" y="5561"/>
                    <a:pt x="5120" y="5454"/>
                  </a:cubicBezTo>
                  <a:lnTo>
                    <a:pt x="5025" y="4799"/>
                  </a:lnTo>
                  <a:lnTo>
                    <a:pt x="6215" y="4799"/>
                  </a:lnTo>
                  <a:cubicBezTo>
                    <a:pt x="6584" y="4799"/>
                    <a:pt x="6894" y="4501"/>
                    <a:pt x="6894" y="4120"/>
                  </a:cubicBezTo>
                  <a:lnTo>
                    <a:pt x="6894" y="1370"/>
                  </a:lnTo>
                  <a:cubicBezTo>
                    <a:pt x="6870" y="977"/>
                    <a:pt x="6572" y="679"/>
                    <a:pt x="6191" y="679"/>
                  </a:cubicBezTo>
                  <a:cubicBezTo>
                    <a:pt x="6179" y="298"/>
                    <a:pt x="5882" y="1"/>
                    <a:pt x="55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48;p61">
              <a:extLst>
                <a:ext uri="{FF2B5EF4-FFF2-40B4-BE49-F238E27FC236}">
                  <a16:creationId xmlns:a16="http://schemas.microsoft.com/office/drawing/2014/main" id="{6B1960A5-A66E-FD3B-7FA3-33EE6CA2F40B}"/>
                </a:ext>
              </a:extLst>
            </p:cNvPr>
            <p:cNvSpPr/>
            <p:nvPr/>
          </p:nvSpPr>
          <p:spPr>
            <a:xfrm>
              <a:off x="3187822" y="2009177"/>
              <a:ext cx="26926" cy="10280"/>
            </a:xfrm>
            <a:custGeom>
              <a:avLst/>
              <a:gdLst/>
              <a:ahLst/>
              <a:cxnLst/>
              <a:rect l="l" t="t" r="r" b="b"/>
              <a:pathLst>
                <a:path w="846" h="323" extrusionOk="0">
                  <a:moveTo>
                    <a:pt x="155" y="1"/>
                  </a:moveTo>
                  <a:cubicBezTo>
                    <a:pt x="72" y="1"/>
                    <a:pt x="1" y="72"/>
                    <a:pt x="1" y="167"/>
                  </a:cubicBezTo>
                  <a:cubicBezTo>
                    <a:pt x="1" y="251"/>
                    <a:pt x="72" y="322"/>
                    <a:pt x="155" y="322"/>
                  </a:cubicBezTo>
                  <a:lnTo>
                    <a:pt x="679" y="322"/>
                  </a:lnTo>
                  <a:cubicBezTo>
                    <a:pt x="774" y="322"/>
                    <a:pt x="846" y="251"/>
                    <a:pt x="846" y="167"/>
                  </a:cubicBezTo>
                  <a:cubicBezTo>
                    <a:pt x="846" y="72"/>
                    <a:pt x="774" y="1"/>
                    <a:pt x="6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49;p61">
              <a:extLst>
                <a:ext uri="{FF2B5EF4-FFF2-40B4-BE49-F238E27FC236}">
                  <a16:creationId xmlns:a16="http://schemas.microsoft.com/office/drawing/2014/main" id="{4BCCE0C2-C8F5-F80D-85CA-A5234039445C}"/>
                </a:ext>
              </a:extLst>
            </p:cNvPr>
            <p:cNvSpPr/>
            <p:nvPr/>
          </p:nvSpPr>
          <p:spPr>
            <a:xfrm>
              <a:off x="3226110" y="2009177"/>
              <a:ext cx="81478" cy="10280"/>
            </a:xfrm>
            <a:custGeom>
              <a:avLst/>
              <a:gdLst/>
              <a:ahLst/>
              <a:cxnLst/>
              <a:rect l="l" t="t" r="r" b="b"/>
              <a:pathLst>
                <a:path w="2560" h="323" extrusionOk="0">
                  <a:moveTo>
                    <a:pt x="167" y="1"/>
                  </a:moveTo>
                  <a:cubicBezTo>
                    <a:pt x="72" y="1"/>
                    <a:pt x="0" y="72"/>
                    <a:pt x="0" y="167"/>
                  </a:cubicBezTo>
                  <a:cubicBezTo>
                    <a:pt x="0" y="251"/>
                    <a:pt x="72" y="322"/>
                    <a:pt x="167" y="322"/>
                  </a:cubicBezTo>
                  <a:lnTo>
                    <a:pt x="2393" y="322"/>
                  </a:lnTo>
                  <a:cubicBezTo>
                    <a:pt x="2488" y="322"/>
                    <a:pt x="2560" y="251"/>
                    <a:pt x="2560" y="167"/>
                  </a:cubicBezTo>
                  <a:cubicBezTo>
                    <a:pt x="2560" y="72"/>
                    <a:pt x="2488" y="1"/>
                    <a:pt x="23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50;p61">
              <a:extLst>
                <a:ext uri="{FF2B5EF4-FFF2-40B4-BE49-F238E27FC236}">
                  <a16:creationId xmlns:a16="http://schemas.microsoft.com/office/drawing/2014/main" id="{D8566B56-C4CD-087E-80C7-3152F29F9AC7}"/>
                </a:ext>
              </a:extLst>
            </p:cNvPr>
            <p:cNvSpPr/>
            <p:nvPr/>
          </p:nvSpPr>
          <p:spPr>
            <a:xfrm>
              <a:off x="3187822" y="2036453"/>
              <a:ext cx="119767" cy="10662"/>
            </a:xfrm>
            <a:custGeom>
              <a:avLst/>
              <a:gdLst/>
              <a:ahLst/>
              <a:cxnLst/>
              <a:rect l="l" t="t" r="r" b="b"/>
              <a:pathLst>
                <a:path w="3763" h="335" extrusionOk="0">
                  <a:moveTo>
                    <a:pt x="155" y="1"/>
                  </a:moveTo>
                  <a:cubicBezTo>
                    <a:pt x="72" y="1"/>
                    <a:pt x="1" y="84"/>
                    <a:pt x="1" y="168"/>
                  </a:cubicBezTo>
                  <a:cubicBezTo>
                    <a:pt x="1" y="263"/>
                    <a:pt x="72" y="334"/>
                    <a:pt x="155" y="334"/>
                  </a:cubicBezTo>
                  <a:lnTo>
                    <a:pt x="3596" y="334"/>
                  </a:lnTo>
                  <a:cubicBezTo>
                    <a:pt x="3691" y="334"/>
                    <a:pt x="3763" y="263"/>
                    <a:pt x="3763" y="168"/>
                  </a:cubicBezTo>
                  <a:cubicBezTo>
                    <a:pt x="3763" y="84"/>
                    <a:pt x="3691" y="1"/>
                    <a:pt x="35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51;p61">
              <a:extLst>
                <a:ext uri="{FF2B5EF4-FFF2-40B4-BE49-F238E27FC236}">
                  <a16:creationId xmlns:a16="http://schemas.microsoft.com/office/drawing/2014/main" id="{A916D3E5-573D-CD1E-D3E7-125ADFFA69D7}"/>
                </a:ext>
              </a:extLst>
            </p:cNvPr>
            <p:cNvSpPr/>
            <p:nvPr/>
          </p:nvSpPr>
          <p:spPr>
            <a:xfrm>
              <a:off x="3187822" y="2064143"/>
              <a:ext cx="81510" cy="10248"/>
            </a:xfrm>
            <a:custGeom>
              <a:avLst/>
              <a:gdLst/>
              <a:ahLst/>
              <a:cxnLst/>
              <a:rect l="l" t="t" r="r" b="b"/>
              <a:pathLst>
                <a:path w="2561" h="322" extrusionOk="0">
                  <a:moveTo>
                    <a:pt x="155" y="0"/>
                  </a:moveTo>
                  <a:cubicBezTo>
                    <a:pt x="72" y="0"/>
                    <a:pt x="1" y="72"/>
                    <a:pt x="1" y="167"/>
                  </a:cubicBezTo>
                  <a:cubicBezTo>
                    <a:pt x="1" y="250"/>
                    <a:pt x="72" y="322"/>
                    <a:pt x="155" y="322"/>
                  </a:cubicBezTo>
                  <a:lnTo>
                    <a:pt x="2394" y="322"/>
                  </a:lnTo>
                  <a:cubicBezTo>
                    <a:pt x="2477" y="322"/>
                    <a:pt x="2560" y="250"/>
                    <a:pt x="2560" y="167"/>
                  </a:cubicBezTo>
                  <a:cubicBezTo>
                    <a:pt x="2560" y="72"/>
                    <a:pt x="2477" y="0"/>
                    <a:pt x="23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52;p61">
              <a:extLst>
                <a:ext uri="{FF2B5EF4-FFF2-40B4-BE49-F238E27FC236}">
                  <a16:creationId xmlns:a16="http://schemas.microsoft.com/office/drawing/2014/main" id="{87E8C2FD-8B07-BD77-5182-838EA3EDB844}"/>
                </a:ext>
              </a:extLst>
            </p:cNvPr>
            <p:cNvSpPr/>
            <p:nvPr/>
          </p:nvSpPr>
          <p:spPr>
            <a:xfrm>
              <a:off x="3280663" y="2064143"/>
              <a:ext cx="26926" cy="10248"/>
            </a:xfrm>
            <a:custGeom>
              <a:avLst/>
              <a:gdLst/>
              <a:ahLst/>
              <a:cxnLst/>
              <a:rect l="l" t="t" r="r" b="b"/>
              <a:pathLst>
                <a:path w="846" h="322" extrusionOk="0">
                  <a:moveTo>
                    <a:pt x="155" y="0"/>
                  </a:moveTo>
                  <a:cubicBezTo>
                    <a:pt x="72" y="0"/>
                    <a:pt x="1" y="72"/>
                    <a:pt x="1" y="167"/>
                  </a:cubicBezTo>
                  <a:cubicBezTo>
                    <a:pt x="1" y="250"/>
                    <a:pt x="72" y="322"/>
                    <a:pt x="155" y="322"/>
                  </a:cubicBezTo>
                  <a:lnTo>
                    <a:pt x="679" y="322"/>
                  </a:lnTo>
                  <a:cubicBezTo>
                    <a:pt x="774" y="322"/>
                    <a:pt x="846" y="250"/>
                    <a:pt x="846" y="167"/>
                  </a:cubicBezTo>
                  <a:cubicBezTo>
                    <a:pt x="846" y="72"/>
                    <a:pt x="774" y="0"/>
                    <a:pt x="6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1869"/>
        <p:cNvGrpSpPr/>
        <p:nvPr/>
      </p:nvGrpSpPr>
      <p:grpSpPr>
        <a:xfrm>
          <a:off x="0" y="0"/>
          <a:ext cx="0" cy="0"/>
          <a:chOff x="0" y="0"/>
          <a:chExt cx="0" cy="0"/>
        </a:xfrm>
      </p:grpSpPr>
      <p:sp>
        <p:nvSpPr>
          <p:cNvPr id="3" name="Titre 2">
            <a:extLst>
              <a:ext uri="{FF2B5EF4-FFF2-40B4-BE49-F238E27FC236}">
                <a16:creationId xmlns:a16="http://schemas.microsoft.com/office/drawing/2014/main" id="{CFA85270-7B0E-4A66-A21F-64EEF49B011B}"/>
              </a:ext>
            </a:extLst>
          </p:cNvPr>
          <p:cNvSpPr>
            <a:spLocks noGrp="1"/>
          </p:cNvSpPr>
          <p:nvPr>
            <p:ph type="title"/>
          </p:nvPr>
        </p:nvSpPr>
        <p:spPr/>
        <p:txBody>
          <a:bodyPr/>
          <a:lstStyle/>
          <a:p>
            <a:r>
              <a:rPr lang="fr-FR" dirty="0"/>
              <a:t>Diagramme Infrastructure</a:t>
            </a:r>
          </a:p>
        </p:txBody>
      </p:sp>
      <p:pic>
        <p:nvPicPr>
          <p:cNvPr id="108" name="Google Shape;1890;p115" descr="Une image contenant texte, dessin humoristique, graphisme, illustration&#10;&#10;Description générée automatiquement">
            <a:extLst>
              <a:ext uri="{FF2B5EF4-FFF2-40B4-BE49-F238E27FC236}">
                <a16:creationId xmlns:a16="http://schemas.microsoft.com/office/drawing/2014/main" id="{D40BA721-D8A7-A6DB-17F4-EF412C26B2D8}"/>
              </a:ext>
            </a:extLst>
          </p:cNvPr>
          <p:cNvPicPr preferRelativeResize="0"/>
          <p:nvPr/>
        </p:nvPicPr>
        <p:blipFill rotWithShape="1">
          <a:blip r:embed="rId3">
            <a:alphaModFix/>
          </a:blip>
          <a:srcRect l="4194" t="11228" r="4213" b="8854"/>
          <a:stretch/>
        </p:blipFill>
        <p:spPr>
          <a:xfrm>
            <a:off x="7695644" y="3877735"/>
            <a:ext cx="1448304" cy="1263588"/>
          </a:xfrm>
          <a:prstGeom prst="rect">
            <a:avLst/>
          </a:prstGeom>
          <a:noFill/>
          <a:ln>
            <a:noFill/>
          </a:ln>
        </p:spPr>
      </p:pic>
      <p:sp>
        <p:nvSpPr>
          <p:cNvPr id="109" name="Google Shape;13492;p129">
            <a:extLst>
              <a:ext uri="{FF2B5EF4-FFF2-40B4-BE49-F238E27FC236}">
                <a16:creationId xmlns:a16="http://schemas.microsoft.com/office/drawing/2014/main" id="{DFE22587-00A7-B09D-DC58-78B2B5E9FF42}"/>
              </a:ext>
            </a:extLst>
          </p:cNvPr>
          <p:cNvSpPr/>
          <p:nvPr/>
        </p:nvSpPr>
        <p:spPr>
          <a:xfrm>
            <a:off x="8611263" y="134474"/>
            <a:ext cx="406197" cy="302027"/>
          </a:xfrm>
          <a:custGeom>
            <a:avLst/>
            <a:gdLst/>
            <a:ahLst/>
            <a:cxnLst/>
            <a:rect l="l" t="t" r="r" b="b"/>
            <a:pathLst>
              <a:path w="44187" h="47671" extrusionOk="0">
                <a:moveTo>
                  <a:pt x="23835" y="1"/>
                </a:moveTo>
                <a:cubicBezTo>
                  <a:pt x="10677" y="1"/>
                  <a:pt x="1" y="10678"/>
                  <a:pt x="1" y="23836"/>
                </a:cubicBezTo>
                <a:cubicBezTo>
                  <a:pt x="1" y="36969"/>
                  <a:pt x="10677" y="47670"/>
                  <a:pt x="23835" y="47670"/>
                </a:cubicBezTo>
                <a:lnTo>
                  <a:pt x="44186" y="47670"/>
                </a:lnTo>
                <a:lnTo>
                  <a:pt x="44186" y="46292"/>
                </a:lnTo>
                <a:lnTo>
                  <a:pt x="23835" y="46292"/>
                </a:lnTo>
                <a:cubicBezTo>
                  <a:pt x="11454" y="46292"/>
                  <a:pt x="1379" y="36217"/>
                  <a:pt x="1379" y="23836"/>
                </a:cubicBezTo>
                <a:cubicBezTo>
                  <a:pt x="1379" y="11455"/>
                  <a:pt x="11454" y="1379"/>
                  <a:pt x="23835" y="1379"/>
                </a:cubicBezTo>
                <a:lnTo>
                  <a:pt x="44186" y="1379"/>
                </a:lnTo>
                <a:lnTo>
                  <a:pt x="44186" y="1"/>
                </a:ln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3491;p129">
            <a:extLst>
              <a:ext uri="{FF2B5EF4-FFF2-40B4-BE49-F238E27FC236}">
                <a16:creationId xmlns:a16="http://schemas.microsoft.com/office/drawing/2014/main" id="{49D135EE-1244-51C6-E3A3-774011AC807D}"/>
              </a:ext>
            </a:extLst>
          </p:cNvPr>
          <p:cNvSpPr/>
          <p:nvPr/>
        </p:nvSpPr>
        <p:spPr>
          <a:xfrm>
            <a:off x="8574747" y="134474"/>
            <a:ext cx="406586" cy="302027"/>
          </a:xfrm>
          <a:custGeom>
            <a:avLst/>
            <a:gdLst/>
            <a:ahLst/>
            <a:cxnLst/>
            <a:rect l="l" t="t" r="r" b="b"/>
            <a:pathLst>
              <a:path w="44212" h="47671" extrusionOk="0">
                <a:moveTo>
                  <a:pt x="1" y="1"/>
                </a:moveTo>
                <a:lnTo>
                  <a:pt x="1" y="1379"/>
                </a:lnTo>
                <a:lnTo>
                  <a:pt x="20352" y="1379"/>
                </a:lnTo>
                <a:cubicBezTo>
                  <a:pt x="32758" y="1379"/>
                  <a:pt x="42833" y="11455"/>
                  <a:pt x="42833" y="23836"/>
                </a:cubicBezTo>
                <a:cubicBezTo>
                  <a:pt x="42833" y="36217"/>
                  <a:pt x="32758" y="46292"/>
                  <a:pt x="20352" y="46292"/>
                </a:cubicBezTo>
                <a:lnTo>
                  <a:pt x="1" y="46292"/>
                </a:lnTo>
                <a:lnTo>
                  <a:pt x="1" y="47670"/>
                </a:lnTo>
                <a:lnTo>
                  <a:pt x="20352" y="47670"/>
                </a:lnTo>
                <a:cubicBezTo>
                  <a:pt x="33510" y="47670"/>
                  <a:pt x="44212" y="36969"/>
                  <a:pt x="44212" y="23836"/>
                </a:cubicBezTo>
                <a:cubicBezTo>
                  <a:pt x="44212" y="10678"/>
                  <a:pt x="33510" y="1"/>
                  <a:pt x="2035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Image 8" descr="Une image contenant texte, diagramme, dessin, croquis&#10;&#10;Description générée automatiquement">
            <a:extLst>
              <a:ext uri="{FF2B5EF4-FFF2-40B4-BE49-F238E27FC236}">
                <a16:creationId xmlns:a16="http://schemas.microsoft.com/office/drawing/2014/main" id="{608875EB-C795-B9C9-8BAD-F88A53EB4296}"/>
              </a:ext>
            </a:extLst>
          </p:cNvPr>
          <p:cNvPicPr>
            <a:picLocks noChangeAspect="1"/>
          </p:cNvPicPr>
          <p:nvPr/>
        </p:nvPicPr>
        <p:blipFill>
          <a:blip r:embed="rId4"/>
          <a:stretch>
            <a:fillRect/>
          </a:stretch>
        </p:blipFill>
        <p:spPr>
          <a:xfrm>
            <a:off x="3306428" y="905376"/>
            <a:ext cx="2546183" cy="4114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1"/>
        <p:cNvGrpSpPr/>
        <p:nvPr/>
      </p:nvGrpSpPr>
      <p:grpSpPr>
        <a:xfrm>
          <a:off x="0" y="0"/>
          <a:ext cx="0" cy="0"/>
          <a:chOff x="0" y="0"/>
          <a:chExt cx="0" cy="0"/>
        </a:xfrm>
      </p:grpSpPr>
      <p:sp>
        <p:nvSpPr>
          <p:cNvPr id="1592" name="Google Shape;1592;p98"/>
          <p:cNvSpPr/>
          <p:nvPr/>
        </p:nvSpPr>
        <p:spPr>
          <a:xfrm>
            <a:off x="4566625" y="2690100"/>
            <a:ext cx="4099200" cy="25107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D9D9D9"/>
              </a:solidFill>
            </a:endParaRPr>
          </a:p>
        </p:txBody>
      </p:sp>
      <p:sp>
        <p:nvSpPr>
          <p:cNvPr id="1593" name="Google Shape;1593;p98"/>
          <p:cNvSpPr txBox="1">
            <a:spLocks noGrp="1"/>
          </p:cNvSpPr>
          <p:nvPr>
            <p:ph type="ctrTitle"/>
          </p:nvPr>
        </p:nvSpPr>
        <p:spPr>
          <a:xfrm flipH="1">
            <a:off x="4801666" y="2690100"/>
            <a:ext cx="3629100" cy="1255800"/>
          </a:xfrm>
          <a:prstGeom prst="rect">
            <a:avLst/>
          </a:prstGeom>
        </p:spPr>
        <p:txBody>
          <a:bodyPr spcFirstLastPara="1" wrap="square" lIns="91425" tIns="91425" rIns="91425" bIns="91425" anchor="b" anchorCtr="0">
            <a:noAutofit/>
          </a:bodyPr>
          <a:lstStyle/>
          <a:p>
            <a:pPr algn="l"/>
            <a:r>
              <a:rPr lang="en" dirty="0" err="1">
                <a:solidFill>
                  <a:schemeClr val="dk1"/>
                </a:solidFill>
              </a:rPr>
              <a:t>ThéTipTop</a:t>
            </a:r>
            <a:r>
              <a:rPr lang="en" dirty="0">
                <a:solidFill>
                  <a:schemeClr val="dk1"/>
                </a:solidFill>
              </a:rPr>
              <a:t> - </a:t>
            </a:r>
            <a:r>
              <a:rPr lang="en" dirty="0" err="1">
                <a:solidFill>
                  <a:schemeClr val="dk1"/>
                </a:solidFill>
              </a:rPr>
              <a:t>Partie</a:t>
            </a:r>
            <a:r>
              <a:rPr lang="en" dirty="0">
                <a:solidFill>
                  <a:schemeClr val="dk1"/>
                </a:solidFill>
              </a:rPr>
              <a:t> commercial</a:t>
            </a:r>
          </a:p>
        </p:txBody>
      </p:sp>
      <p:sp>
        <p:nvSpPr>
          <p:cNvPr id="1594" name="Google Shape;1594;p98"/>
          <p:cNvSpPr txBox="1">
            <a:spLocks noGrp="1"/>
          </p:cNvSpPr>
          <p:nvPr>
            <p:ph type="title" idx="2"/>
          </p:nvPr>
        </p:nvSpPr>
        <p:spPr>
          <a:xfrm flipH="1">
            <a:off x="4801666" y="768900"/>
            <a:ext cx="3629100" cy="1921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solidFill>
                  <a:schemeClr val="dk1"/>
                </a:solidFill>
              </a:rPr>
              <a:t>07</a:t>
            </a:r>
            <a:endParaRPr dirty="0">
              <a:solidFill>
                <a:schemeClr val="dk1"/>
              </a:solidFill>
            </a:endParaRPr>
          </a:p>
        </p:txBody>
      </p:sp>
      <p:sp>
        <p:nvSpPr>
          <p:cNvPr id="3" name="Sous-titre 2">
            <a:extLst>
              <a:ext uri="{FF2B5EF4-FFF2-40B4-BE49-F238E27FC236}">
                <a16:creationId xmlns:a16="http://schemas.microsoft.com/office/drawing/2014/main" id="{0FF41814-6FFC-C53B-AD49-339C782FC356}"/>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104272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92"/>
                                        </p:tgtEl>
                                        <p:attrNameLst>
                                          <p:attrName>style.visibility</p:attrName>
                                        </p:attrNameLst>
                                      </p:cBhvr>
                                      <p:to>
                                        <p:strVal val="visible"/>
                                      </p:to>
                                    </p:set>
                                    <p:animEffect transition="in" filter="fade">
                                      <p:cBhvr>
                                        <p:cTn id="7" dur="1000"/>
                                        <p:tgtEl>
                                          <p:spTgt spid="1592"/>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1593"/>
                                        </p:tgtEl>
                                        <p:attrNameLst>
                                          <p:attrName>style.visibility</p:attrName>
                                        </p:attrNameLst>
                                      </p:cBhvr>
                                      <p:to>
                                        <p:strVal val="visible"/>
                                      </p:to>
                                    </p:set>
                                    <p:anim calcmode="lin" valueType="num">
                                      <p:cBhvr additive="base">
                                        <p:cTn id="11" dur="1000"/>
                                        <p:tgtEl>
                                          <p:spTgt spid="1593"/>
                                        </p:tgtEl>
                                        <p:attrNameLst>
                                          <p:attrName>ppt_y</p:attrName>
                                        </p:attrNameLst>
                                      </p:cBhvr>
                                      <p:tavLst>
                                        <p:tav tm="0">
                                          <p:val>
                                            <p:strVal val="#ppt_y+1"/>
                                          </p:val>
                                        </p:tav>
                                        <p:tav tm="100000">
                                          <p:val>
                                            <p:strVal val="#ppt_y"/>
                                          </p:val>
                                        </p:tav>
                                      </p:tavLst>
                                    </p:anim>
                                  </p:childTnLst>
                                </p:cTn>
                              </p:par>
                            </p:childTnLst>
                          </p:cTn>
                        </p:par>
                        <p:par>
                          <p:cTn id="12" fill="hold">
                            <p:stCondLst>
                              <p:cond delay="2000"/>
                            </p:stCondLst>
                            <p:childTnLst>
                              <p:par>
                                <p:cTn id="13" presetID="2" presetClass="entr" presetSubtype="1" fill="hold" nodeType="afterEffect">
                                  <p:stCondLst>
                                    <p:cond delay="0"/>
                                  </p:stCondLst>
                                  <p:childTnLst>
                                    <p:set>
                                      <p:cBhvr>
                                        <p:cTn id="14" dur="1" fill="hold">
                                          <p:stCondLst>
                                            <p:cond delay="0"/>
                                          </p:stCondLst>
                                        </p:cTn>
                                        <p:tgtEl>
                                          <p:spTgt spid="1594"/>
                                        </p:tgtEl>
                                        <p:attrNameLst>
                                          <p:attrName>style.visibility</p:attrName>
                                        </p:attrNameLst>
                                      </p:cBhvr>
                                      <p:to>
                                        <p:strVal val="visible"/>
                                      </p:to>
                                    </p:set>
                                    <p:anim calcmode="lin" valueType="num">
                                      <p:cBhvr additive="base">
                                        <p:cTn id="15" dur="1000"/>
                                        <p:tgtEl>
                                          <p:spTgt spid="15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57"/>
          <p:cNvSpPr txBox="1">
            <a:spLocks noGrp="1"/>
          </p:cNvSpPr>
          <p:nvPr>
            <p:ph type="ctrTitle"/>
          </p:nvPr>
        </p:nvSpPr>
        <p:spPr>
          <a:xfrm>
            <a:off x="723600" y="470625"/>
            <a:ext cx="1567800" cy="94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Market trends</a:t>
            </a:r>
            <a:endParaRPr/>
          </a:p>
        </p:txBody>
      </p:sp>
      <p:sp>
        <p:nvSpPr>
          <p:cNvPr id="345" name="Google Shape;345;p57"/>
          <p:cNvSpPr/>
          <p:nvPr/>
        </p:nvSpPr>
        <p:spPr>
          <a:xfrm flipH="1">
            <a:off x="2829000" y="0"/>
            <a:ext cx="6315000" cy="42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57"/>
          <p:cNvSpPr txBox="1"/>
          <p:nvPr/>
        </p:nvSpPr>
        <p:spPr>
          <a:xfrm>
            <a:off x="720719" y="1162877"/>
            <a:ext cx="1861200" cy="1626000"/>
          </a:xfrm>
          <a:prstGeom prst="rect">
            <a:avLst/>
          </a:prstGeom>
          <a:noFill/>
          <a:ln>
            <a:noFill/>
          </a:ln>
        </p:spPr>
        <p:txBody>
          <a:bodyPr spcFirstLastPara="1" wrap="square" lIns="91425" tIns="91425" rIns="91425" bIns="91425" anchor="t" anchorCtr="0">
            <a:noAutofit/>
          </a:bodyPr>
          <a:lstStyle/>
          <a:p>
            <a:r>
              <a:rPr lang="en" sz="1200" dirty="0">
                <a:solidFill>
                  <a:srgbClr val="374151"/>
                </a:solidFill>
                <a:ea typeface="Open Sans Light"/>
                <a:sym typeface="Open Sans Light"/>
              </a:rPr>
              <a:t>Le </a:t>
            </a:r>
            <a:r>
              <a:rPr lang="en" sz="1200" err="1">
                <a:solidFill>
                  <a:srgbClr val="374151"/>
                </a:solidFill>
                <a:ea typeface="Open Sans Light"/>
                <a:sym typeface="Open Sans Light"/>
              </a:rPr>
              <a:t>marché</a:t>
            </a:r>
            <a:r>
              <a:rPr lang="en" sz="1200" dirty="0">
                <a:solidFill>
                  <a:srgbClr val="374151"/>
                </a:solidFill>
                <a:ea typeface="Open Sans Light"/>
                <a:sym typeface="Open Sans Light"/>
              </a:rPr>
              <a:t> du thé bio en France est en plein essor, valant 259 millions d'euros en 2020. Les consommateurs favorisent les produits sains et éthiques, y compris les thés de qualité. Pour réussir, l'entreprise doit axer ses efforts sur la qualité, l'origine, la diversification des produits, une communication efficace, et envisager d'ouvrir de nouveaux </a:t>
            </a:r>
            <a:r>
              <a:rPr lang="en" sz="1200" err="1">
                <a:solidFill>
                  <a:srgbClr val="374151"/>
                </a:solidFill>
                <a:ea typeface="Open Sans Light"/>
                <a:sym typeface="Open Sans Light"/>
              </a:rPr>
              <a:t>magasins</a:t>
            </a:r>
            <a:r>
              <a:rPr lang="en" sz="1200" dirty="0">
                <a:solidFill>
                  <a:srgbClr val="374151"/>
                </a:solidFill>
                <a:ea typeface="Open Sans Light"/>
                <a:sym typeface="Open Sans Light"/>
              </a:rPr>
              <a:t> </a:t>
            </a:r>
            <a:r>
              <a:rPr lang="en" sz="1200" err="1">
                <a:solidFill>
                  <a:srgbClr val="374151"/>
                </a:solidFill>
                <a:ea typeface="Open Sans Light"/>
                <a:sym typeface="Open Sans Light"/>
              </a:rPr>
              <a:t>attractifs</a:t>
            </a:r>
            <a:r>
              <a:rPr lang="en" sz="1200" dirty="0">
                <a:solidFill>
                  <a:srgbClr val="374151"/>
                </a:solidFill>
                <a:ea typeface="Open Sans Light"/>
                <a:sym typeface="Open Sans Light"/>
              </a:rPr>
              <a:t>.</a:t>
            </a:r>
            <a:endParaRPr lang="fr-FR" dirty="0"/>
          </a:p>
        </p:txBody>
      </p:sp>
      <p:sp>
        <p:nvSpPr>
          <p:cNvPr id="347" name="Google Shape;347;p57"/>
          <p:cNvSpPr txBox="1"/>
          <p:nvPr/>
        </p:nvSpPr>
        <p:spPr>
          <a:xfrm>
            <a:off x="3531568" y="3311625"/>
            <a:ext cx="4981800" cy="367800"/>
          </a:xfrm>
          <a:prstGeom prst="rect">
            <a:avLst/>
          </a:prstGeom>
          <a:noFill/>
          <a:ln>
            <a:noFill/>
          </a:ln>
        </p:spPr>
        <p:txBody>
          <a:bodyPr spcFirstLastPara="1" wrap="square" lIns="91425" tIns="91425" rIns="91425" bIns="91425" anchor="t" anchorCtr="0">
            <a:noAutofit/>
          </a:bodyPr>
          <a:lstStyle/>
          <a:p>
            <a:pPr algn="ctr"/>
            <a:r>
              <a:rPr lang="fr-FR" sz="1100" dirty="0">
                <a:solidFill>
                  <a:schemeClr val="dk1"/>
                </a:solidFill>
                <a:latin typeface="Calibri"/>
                <a:ea typeface="Calibri"/>
                <a:cs typeface="Calibri"/>
                <a:sym typeface="Open Sans Light"/>
              </a:rPr>
              <a:t>Indice de chiffre d'affaires - Marché intérieur et export - </a:t>
            </a:r>
            <a:endParaRPr lang="en" sz="1100" dirty="0">
              <a:solidFill>
                <a:schemeClr val="dk1"/>
              </a:solidFill>
              <a:latin typeface="Calibri"/>
              <a:ea typeface="Calibri"/>
              <a:cs typeface="Calibri"/>
              <a:sym typeface="Open Sans Light"/>
            </a:endParaRPr>
          </a:p>
          <a:p>
            <a:pPr algn="ctr"/>
            <a:r>
              <a:rPr lang="fr-FR" sz="1100" dirty="0">
                <a:solidFill>
                  <a:schemeClr val="dk1"/>
                </a:solidFill>
                <a:latin typeface="Calibri"/>
                <a:ea typeface="Calibri"/>
                <a:cs typeface="Calibri"/>
                <a:sym typeface="Open Sans Light"/>
              </a:rPr>
              <a:t>Transformation du thé et du café (NAF rév. 2, niveau classe, </a:t>
            </a:r>
            <a:endParaRPr lang="en" sz="1100">
              <a:solidFill>
                <a:schemeClr val="dk1"/>
              </a:solidFill>
              <a:latin typeface="Calibri"/>
              <a:ea typeface="Calibri"/>
              <a:cs typeface="Calibri"/>
              <a:sym typeface="Open Sans Light"/>
            </a:endParaRPr>
          </a:p>
          <a:p>
            <a:pPr algn="ctr"/>
            <a:r>
              <a:rPr lang="fr-FR" sz="1100" dirty="0">
                <a:solidFill>
                  <a:schemeClr val="dk1"/>
                </a:solidFill>
                <a:latin typeface="Calibri"/>
                <a:ea typeface="Calibri"/>
                <a:cs typeface="Calibri"/>
                <a:sym typeface="Open Sans Light"/>
              </a:rPr>
              <a:t>Poste 10.83) - Série arrêtée</a:t>
            </a:r>
            <a:endParaRPr lang="en" dirty="0">
              <a:sym typeface="Open Sans Light"/>
            </a:endParaRPr>
          </a:p>
          <a:p>
            <a:pPr marL="0" lvl="0" indent="0" algn="r">
              <a:spcBef>
                <a:spcPts val="0"/>
              </a:spcBef>
              <a:spcAft>
                <a:spcPts val="0"/>
              </a:spcAft>
              <a:buNone/>
            </a:pPr>
            <a:endParaRPr lang="en" sz="900" dirty="0">
              <a:solidFill>
                <a:schemeClr val="dk1"/>
              </a:solidFill>
              <a:latin typeface="Open Sans Light"/>
              <a:ea typeface="Open Sans Light"/>
              <a:cs typeface="Open Sans Light"/>
            </a:endParaRPr>
          </a:p>
        </p:txBody>
      </p:sp>
      <p:cxnSp>
        <p:nvCxnSpPr>
          <p:cNvPr id="348" name="Google Shape;348;p57"/>
          <p:cNvCxnSpPr/>
          <p:nvPr/>
        </p:nvCxnSpPr>
        <p:spPr>
          <a:xfrm>
            <a:off x="769016" y="4623002"/>
            <a:ext cx="2004900" cy="0"/>
          </a:xfrm>
          <a:prstGeom prst="straightConnector1">
            <a:avLst/>
          </a:prstGeom>
          <a:noFill/>
          <a:ln w="9525" cap="flat" cmpd="sng">
            <a:solidFill>
              <a:srgbClr val="3D4658"/>
            </a:solidFill>
            <a:prstDash val="solid"/>
            <a:round/>
            <a:headEnd type="none" w="med" len="med"/>
            <a:tailEnd type="none" w="med" len="med"/>
          </a:ln>
        </p:spPr>
      </p:cxnSp>
      <p:pic>
        <p:nvPicPr>
          <p:cNvPr id="2" name="Image 1" descr="Une image contenant ligne, diagramme, Tracé&#10;&#10;Description générée automatiquement">
            <a:extLst>
              <a:ext uri="{FF2B5EF4-FFF2-40B4-BE49-F238E27FC236}">
                <a16:creationId xmlns:a16="http://schemas.microsoft.com/office/drawing/2014/main" id="{6FAFCDDC-B6C8-7AF4-1DAD-83F3DE841EDA}"/>
              </a:ext>
            </a:extLst>
          </p:cNvPr>
          <p:cNvPicPr>
            <a:picLocks noChangeAspect="1"/>
          </p:cNvPicPr>
          <p:nvPr/>
        </p:nvPicPr>
        <p:blipFill>
          <a:blip r:embed="rId3"/>
          <a:stretch>
            <a:fillRect/>
          </a:stretch>
        </p:blipFill>
        <p:spPr>
          <a:xfrm>
            <a:off x="3804249" y="209814"/>
            <a:ext cx="4899803" cy="2977025"/>
          </a:xfrm>
          <a:prstGeom prst="rect">
            <a:avLst/>
          </a:prstGeom>
        </p:spPr>
      </p:pic>
      <p:sp>
        <p:nvSpPr>
          <p:cNvPr id="3" name="ZoneTexte 2">
            <a:extLst>
              <a:ext uri="{FF2B5EF4-FFF2-40B4-BE49-F238E27FC236}">
                <a16:creationId xmlns:a16="http://schemas.microsoft.com/office/drawing/2014/main" id="{0E321390-75D0-68AA-9B78-223C2462354D}"/>
              </a:ext>
            </a:extLst>
          </p:cNvPr>
          <p:cNvSpPr txBox="1"/>
          <p:nvPr/>
        </p:nvSpPr>
        <p:spPr>
          <a:xfrm>
            <a:off x="9897853" y="3494797"/>
            <a:ext cx="2743199"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dirty="0"/>
              <a:t>https://www.linkedin.com/pulse/france-tea-market-business-strategies-massive-demand-2023-2028-dube/?trk=article-ssr-frontend-pulse_more-articles_related-content-card</a:t>
            </a:r>
          </a:p>
        </p:txBody>
      </p:sp>
    </p:spTree>
    <p:extLst>
      <p:ext uri="{BB962C8B-B14F-4D97-AF65-F5344CB8AC3E}">
        <p14:creationId xmlns:p14="http://schemas.microsoft.com/office/powerpoint/2010/main" val="1752463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58"/>
        <p:cNvGrpSpPr/>
        <p:nvPr/>
      </p:nvGrpSpPr>
      <p:grpSpPr>
        <a:xfrm>
          <a:off x="0" y="0"/>
          <a:ext cx="0" cy="0"/>
          <a:chOff x="0" y="0"/>
          <a:chExt cx="0" cy="0"/>
        </a:xfrm>
      </p:grpSpPr>
      <p:sp>
        <p:nvSpPr>
          <p:cNvPr id="1359" name="Google Shape;1359;p91"/>
          <p:cNvSpPr/>
          <p:nvPr/>
        </p:nvSpPr>
        <p:spPr>
          <a:xfrm>
            <a:off x="720000" y="1332550"/>
            <a:ext cx="2424900" cy="2627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91"/>
          <p:cNvSpPr/>
          <p:nvPr/>
        </p:nvSpPr>
        <p:spPr>
          <a:xfrm>
            <a:off x="3324853" y="1332550"/>
            <a:ext cx="2424900" cy="2627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91"/>
          <p:cNvSpPr/>
          <p:nvPr/>
        </p:nvSpPr>
        <p:spPr>
          <a:xfrm>
            <a:off x="6027556" y="1332550"/>
            <a:ext cx="2424900" cy="2627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69" name="Google Shape;1369;p91"/>
          <p:cNvGrpSpPr/>
          <p:nvPr/>
        </p:nvGrpSpPr>
        <p:grpSpPr>
          <a:xfrm>
            <a:off x="1690307" y="1580615"/>
            <a:ext cx="484276" cy="408448"/>
            <a:chOff x="5649575" y="260425"/>
            <a:chExt cx="267275" cy="225425"/>
          </a:xfrm>
        </p:grpSpPr>
        <p:sp>
          <p:nvSpPr>
            <p:cNvPr id="1370" name="Google Shape;1370;p91"/>
            <p:cNvSpPr/>
            <p:nvPr/>
          </p:nvSpPr>
          <p:spPr>
            <a:xfrm>
              <a:off x="5649575" y="260425"/>
              <a:ext cx="267275" cy="225425"/>
            </a:xfrm>
            <a:custGeom>
              <a:avLst/>
              <a:gdLst/>
              <a:ahLst/>
              <a:cxnLst/>
              <a:rect l="l" t="t" r="r" b="b"/>
              <a:pathLst>
                <a:path w="10691" h="9017" extrusionOk="0">
                  <a:moveTo>
                    <a:pt x="4509" y="314"/>
                  </a:moveTo>
                  <a:cubicBezTo>
                    <a:pt x="4645" y="314"/>
                    <a:pt x="4775" y="368"/>
                    <a:pt x="4871" y="464"/>
                  </a:cubicBezTo>
                  <a:lnTo>
                    <a:pt x="5412" y="1005"/>
                  </a:lnTo>
                  <a:lnTo>
                    <a:pt x="4716" y="1005"/>
                  </a:lnTo>
                  <a:cubicBezTo>
                    <a:pt x="4625" y="1005"/>
                    <a:pt x="4537" y="968"/>
                    <a:pt x="4472" y="904"/>
                  </a:cubicBezTo>
                  <a:lnTo>
                    <a:pt x="3883" y="314"/>
                  </a:lnTo>
                  <a:close/>
                  <a:moveTo>
                    <a:pt x="3227" y="313"/>
                  </a:moveTo>
                  <a:cubicBezTo>
                    <a:pt x="3363" y="313"/>
                    <a:pt x="3494" y="367"/>
                    <a:pt x="3589" y="464"/>
                  </a:cubicBezTo>
                  <a:lnTo>
                    <a:pt x="4250" y="1125"/>
                  </a:lnTo>
                  <a:cubicBezTo>
                    <a:pt x="4373" y="1247"/>
                    <a:pt x="4539" y="1317"/>
                    <a:pt x="4711" y="1317"/>
                  </a:cubicBezTo>
                  <a:cubicBezTo>
                    <a:pt x="4713" y="1317"/>
                    <a:pt x="4714" y="1317"/>
                    <a:pt x="4716" y="1317"/>
                  </a:cubicBezTo>
                  <a:lnTo>
                    <a:pt x="5790" y="1317"/>
                  </a:lnTo>
                  <a:cubicBezTo>
                    <a:pt x="5929" y="1317"/>
                    <a:pt x="5999" y="1149"/>
                    <a:pt x="5901" y="1050"/>
                  </a:cubicBezTo>
                  <a:lnTo>
                    <a:pt x="5164" y="314"/>
                  </a:lnTo>
                  <a:lnTo>
                    <a:pt x="5738" y="314"/>
                  </a:lnTo>
                  <a:cubicBezTo>
                    <a:pt x="5739" y="314"/>
                    <a:pt x="5741" y="314"/>
                    <a:pt x="5743" y="314"/>
                  </a:cubicBezTo>
                  <a:cubicBezTo>
                    <a:pt x="5877" y="314"/>
                    <a:pt x="6006" y="368"/>
                    <a:pt x="6100" y="464"/>
                  </a:cubicBezTo>
                  <a:lnTo>
                    <a:pt x="6641" y="1005"/>
                  </a:lnTo>
                  <a:lnTo>
                    <a:pt x="6517" y="1005"/>
                  </a:lnTo>
                  <a:cubicBezTo>
                    <a:pt x="6432" y="1007"/>
                    <a:pt x="6365" y="1076"/>
                    <a:pt x="6365" y="1161"/>
                  </a:cubicBezTo>
                  <a:cubicBezTo>
                    <a:pt x="6365" y="1246"/>
                    <a:pt x="6432" y="1314"/>
                    <a:pt x="6517" y="1317"/>
                  </a:cubicBezTo>
                  <a:lnTo>
                    <a:pt x="10032" y="1317"/>
                  </a:lnTo>
                  <a:cubicBezTo>
                    <a:pt x="10223" y="1318"/>
                    <a:pt x="10378" y="1473"/>
                    <a:pt x="10378" y="1664"/>
                  </a:cubicBezTo>
                  <a:lnTo>
                    <a:pt x="10378" y="8359"/>
                  </a:lnTo>
                  <a:cubicBezTo>
                    <a:pt x="10377" y="8548"/>
                    <a:pt x="10222" y="8703"/>
                    <a:pt x="10032" y="8703"/>
                  </a:cubicBezTo>
                  <a:lnTo>
                    <a:pt x="659" y="8703"/>
                  </a:lnTo>
                  <a:cubicBezTo>
                    <a:pt x="469" y="8703"/>
                    <a:pt x="314" y="8548"/>
                    <a:pt x="314" y="8359"/>
                  </a:cubicBezTo>
                  <a:lnTo>
                    <a:pt x="314" y="659"/>
                  </a:lnTo>
                  <a:cubicBezTo>
                    <a:pt x="314" y="469"/>
                    <a:pt x="469" y="314"/>
                    <a:pt x="659" y="313"/>
                  </a:cubicBezTo>
                  <a:close/>
                  <a:moveTo>
                    <a:pt x="660" y="0"/>
                  </a:moveTo>
                  <a:cubicBezTo>
                    <a:pt x="295" y="0"/>
                    <a:pt x="1" y="295"/>
                    <a:pt x="1" y="659"/>
                  </a:cubicBezTo>
                  <a:lnTo>
                    <a:pt x="1" y="8359"/>
                  </a:lnTo>
                  <a:cubicBezTo>
                    <a:pt x="1" y="8722"/>
                    <a:pt x="295" y="9017"/>
                    <a:pt x="660" y="9017"/>
                  </a:cubicBezTo>
                  <a:lnTo>
                    <a:pt x="10032" y="9017"/>
                  </a:lnTo>
                  <a:cubicBezTo>
                    <a:pt x="10395" y="9017"/>
                    <a:pt x="10690" y="8722"/>
                    <a:pt x="10690" y="8359"/>
                  </a:cubicBezTo>
                  <a:lnTo>
                    <a:pt x="10690" y="1664"/>
                  </a:lnTo>
                  <a:cubicBezTo>
                    <a:pt x="10690" y="1300"/>
                    <a:pt x="10395" y="1005"/>
                    <a:pt x="10032" y="1005"/>
                  </a:cubicBezTo>
                  <a:lnTo>
                    <a:pt x="7084" y="1005"/>
                  </a:lnTo>
                  <a:lnTo>
                    <a:pt x="6322" y="243"/>
                  </a:lnTo>
                  <a:cubicBezTo>
                    <a:pt x="6167" y="87"/>
                    <a:pt x="5957" y="0"/>
                    <a:pt x="5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91"/>
            <p:cNvSpPr/>
            <p:nvPr/>
          </p:nvSpPr>
          <p:spPr>
            <a:xfrm>
              <a:off x="5724825" y="331575"/>
              <a:ext cx="112525" cy="108275"/>
            </a:xfrm>
            <a:custGeom>
              <a:avLst/>
              <a:gdLst/>
              <a:ahLst/>
              <a:cxnLst/>
              <a:rect l="l" t="t" r="r" b="b"/>
              <a:pathLst>
                <a:path w="4501" h="4331" extrusionOk="0">
                  <a:moveTo>
                    <a:pt x="2503" y="1150"/>
                  </a:moveTo>
                  <a:cubicBezTo>
                    <a:pt x="2694" y="1150"/>
                    <a:pt x="2849" y="1305"/>
                    <a:pt x="2849" y="1496"/>
                  </a:cubicBezTo>
                  <a:lnTo>
                    <a:pt x="2849" y="1830"/>
                  </a:lnTo>
                  <a:cubicBezTo>
                    <a:pt x="2849" y="2114"/>
                    <a:pt x="2619" y="2343"/>
                    <a:pt x="2336" y="2343"/>
                  </a:cubicBezTo>
                  <a:lnTo>
                    <a:pt x="2336" y="2344"/>
                  </a:lnTo>
                  <a:cubicBezTo>
                    <a:pt x="2053" y="2344"/>
                    <a:pt x="1823" y="2114"/>
                    <a:pt x="1823" y="1831"/>
                  </a:cubicBezTo>
                  <a:lnTo>
                    <a:pt x="1823" y="1496"/>
                  </a:lnTo>
                  <a:cubicBezTo>
                    <a:pt x="1823" y="1305"/>
                    <a:pt x="1978" y="1150"/>
                    <a:pt x="2169" y="1150"/>
                  </a:cubicBezTo>
                  <a:close/>
                  <a:moveTo>
                    <a:pt x="2514" y="2637"/>
                  </a:moveTo>
                  <a:lnTo>
                    <a:pt x="2514" y="2732"/>
                  </a:lnTo>
                  <a:cubicBezTo>
                    <a:pt x="2514" y="2788"/>
                    <a:pt x="2529" y="2845"/>
                    <a:pt x="2557" y="2893"/>
                  </a:cubicBezTo>
                  <a:lnTo>
                    <a:pt x="2558" y="2894"/>
                  </a:lnTo>
                  <a:lnTo>
                    <a:pt x="2344" y="3108"/>
                  </a:lnTo>
                  <a:cubicBezTo>
                    <a:pt x="2341" y="3110"/>
                    <a:pt x="2339" y="3111"/>
                    <a:pt x="2336" y="3111"/>
                  </a:cubicBezTo>
                  <a:cubicBezTo>
                    <a:pt x="2333" y="3111"/>
                    <a:pt x="2331" y="3110"/>
                    <a:pt x="2328" y="3108"/>
                  </a:cubicBezTo>
                  <a:lnTo>
                    <a:pt x="2114" y="2894"/>
                  </a:lnTo>
                  <a:cubicBezTo>
                    <a:pt x="2144" y="2845"/>
                    <a:pt x="2158" y="2788"/>
                    <a:pt x="2158" y="2732"/>
                  </a:cubicBezTo>
                  <a:lnTo>
                    <a:pt x="2158" y="2637"/>
                  </a:lnTo>
                  <a:cubicBezTo>
                    <a:pt x="2217" y="2650"/>
                    <a:pt x="2277" y="2657"/>
                    <a:pt x="2336" y="2657"/>
                  </a:cubicBezTo>
                  <a:cubicBezTo>
                    <a:pt x="2396" y="2657"/>
                    <a:pt x="2455" y="2650"/>
                    <a:pt x="2514" y="2637"/>
                  </a:cubicBezTo>
                  <a:close/>
                  <a:moveTo>
                    <a:pt x="2335" y="314"/>
                  </a:moveTo>
                  <a:cubicBezTo>
                    <a:pt x="3121" y="314"/>
                    <a:pt x="3820" y="809"/>
                    <a:pt x="4081" y="1550"/>
                  </a:cubicBezTo>
                  <a:cubicBezTo>
                    <a:pt x="4342" y="2289"/>
                    <a:pt x="4108" y="3113"/>
                    <a:pt x="3498" y="3605"/>
                  </a:cubicBezTo>
                  <a:lnTo>
                    <a:pt x="3498" y="3605"/>
                  </a:lnTo>
                  <a:lnTo>
                    <a:pt x="3498" y="3376"/>
                  </a:lnTo>
                  <a:cubicBezTo>
                    <a:pt x="3498" y="3189"/>
                    <a:pt x="3393" y="3020"/>
                    <a:pt x="3226" y="2936"/>
                  </a:cubicBezTo>
                  <a:lnTo>
                    <a:pt x="2834" y="2741"/>
                  </a:lnTo>
                  <a:cubicBezTo>
                    <a:pt x="2830" y="2738"/>
                    <a:pt x="2827" y="2736"/>
                    <a:pt x="2827" y="2730"/>
                  </a:cubicBezTo>
                  <a:lnTo>
                    <a:pt x="2827" y="2493"/>
                  </a:lnTo>
                  <a:cubicBezTo>
                    <a:pt x="3039" y="2338"/>
                    <a:pt x="3163" y="2092"/>
                    <a:pt x="3163" y="1830"/>
                  </a:cubicBezTo>
                  <a:lnTo>
                    <a:pt x="3163" y="1496"/>
                  </a:lnTo>
                  <a:cubicBezTo>
                    <a:pt x="3163" y="1132"/>
                    <a:pt x="2868" y="838"/>
                    <a:pt x="2503" y="836"/>
                  </a:cubicBezTo>
                  <a:lnTo>
                    <a:pt x="2168" y="836"/>
                  </a:lnTo>
                  <a:cubicBezTo>
                    <a:pt x="1804" y="838"/>
                    <a:pt x="1510" y="1132"/>
                    <a:pt x="1510" y="1496"/>
                  </a:cubicBezTo>
                  <a:lnTo>
                    <a:pt x="1510" y="1830"/>
                  </a:lnTo>
                  <a:cubicBezTo>
                    <a:pt x="1510" y="2092"/>
                    <a:pt x="1633" y="2338"/>
                    <a:pt x="1843" y="2493"/>
                  </a:cubicBezTo>
                  <a:lnTo>
                    <a:pt x="1843" y="2732"/>
                  </a:lnTo>
                  <a:cubicBezTo>
                    <a:pt x="1843" y="2736"/>
                    <a:pt x="1842" y="2738"/>
                    <a:pt x="1838" y="2741"/>
                  </a:cubicBezTo>
                  <a:lnTo>
                    <a:pt x="1446" y="2936"/>
                  </a:lnTo>
                  <a:cubicBezTo>
                    <a:pt x="1279" y="3020"/>
                    <a:pt x="1173" y="3189"/>
                    <a:pt x="1174" y="3376"/>
                  </a:cubicBezTo>
                  <a:lnTo>
                    <a:pt x="1174" y="3607"/>
                  </a:lnTo>
                  <a:cubicBezTo>
                    <a:pt x="563" y="3114"/>
                    <a:pt x="329" y="2290"/>
                    <a:pt x="590" y="1550"/>
                  </a:cubicBezTo>
                  <a:cubicBezTo>
                    <a:pt x="851" y="809"/>
                    <a:pt x="1550" y="314"/>
                    <a:pt x="2335" y="314"/>
                  </a:cubicBezTo>
                  <a:close/>
                  <a:moveTo>
                    <a:pt x="2814" y="3080"/>
                  </a:moveTo>
                  <a:lnTo>
                    <a:pt x="3086" y="3216"/>
                  </a:lnTo>
                  <a:cubicBezTo>
                    <a:pt x="3145" y="3246"/>
                    <a:pt x="3184" y="3308"/>
                    <a:pt x="3184" y="3376"/>
                  </a:cubicBezTo>
                  <a:lnTo>
                    <a:pt x="3184" y="3811"/>
                  </a:lnTo>
                  <a:cubicBezTo>
                    <a:pt x="2918" y="3948"/>
                    <a:pt x="2627" y="4017"/>
                    <a:pt x="2336" y="4017"/>
                  </a:cubicBezTo>
                  <a:cubicBezTo>
                    <a:pt x="2045" y="4017"/>
                    <a:pt x="1754" y="3948"/>
                    <a:pt x="1488" y="3811"/>
                  </a:cubicBezTo>
                  <a:lnTo>
                    <a:pt x="1488" y="3376"/>
                  </a:lnTo>
                  <a:cubicBezTo>
                    <a:pt x="1488" y="3309"/>
                    <a:pt x="1527" y="3247"/>
                    <a:pt x="1588" y="3216"/>
                  </a:cubicBezTo>
                  <a:lnTo>
                    <a:pt x="1860" y="3080"/>
                  </a:lnTo>
                  <a:lnTo>
                    <a:pt x="2107" y="3329"/>
                  </a:lnTo>
                  <a:cubicBezTo>
                    <a:pt x="2171" y="3393"/>
                    <a:pt x="2253" y="3424"/>
                    <a:pt x="2336" y="3424"/>
                  </a:cubicBezTo>
                  <a:cubicBezTo>
                    <a:pt x="2419" y="3424"/>
                    <a:pt x="2502" y="3393"/>
                    <a:pt x="2565" y="3329"/>
                  </a:cubicBezTo>
                  <a:lnTo>
                    <a:pt x="2814" y="3080"/>
                  </a:lnTo>
                  <a:close/>
                  <a:moveTo>
                    <a:pt x="2336" y="0"/>
                  </a:moveTo>
                  <a:cubicBezTo>
                    <a:pt x="1461" y="0"/>
                    <a:pt x="671" y="528"/>
                    <a:pt x="336" y="1337"/>
                  </a:cubicBezTo>
                  <a:cubicBezTo>
                    <a:pt x="1" y="2146"/>
                    <a:pt x="186" y="3078"/>
                    <a:pt x="806" y="3697"/>
                  </a:cubicBezTo>
                  <a:cubicBezTo>
                    <a:pt x="1219" y="4111"/>
                    <a:pt x="1773" y="4330"/>
                    <a:pt x="2336" y="4330"/>
                  </a:cubicBezTo>
                  <a:cubicBezTo>
                    <a:pt x="2615" y="4330"/>
                    <a:pt x="2896" y="4276"/>
                    <a:pt x="3164" y="4165"/>
                  </a:cubicBezTo>
                  <a:cubicBezTo>
                    <a:pt x="3973" y="3830"/>
                    <a:pt x="4501" y="3041"/>
                    <a:pt x="4501" y="2165"/>
                  </a:cubicBezTo>
                  <a:cubicBezTo>
                    <a:pt x="4499" y="971"/>
                    <a:pt x="3531" y="2"/>
                    <a:pt x="23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91"/>
            <p:cNvSpPr/>
            <p:nvPr/>
          </p:nvSpPr>
          <p:spPr>
            <a:xfrm>
              <a:off x="5705350" y="314850"/>
              <a:ext cx="123225" cy="115850"/>
            </a:xfrm>
            <a:custGeom>
              <a:avLst/>
              <a:gdLst/>
              <a:ahLst/>
              <a:cxnLst/>
              <a:rect l="l" t="t" r="r" b="b"/>
              <a:pathLst>
                <a:path w="4929" h="4634" extrusionOk="0">
                  <a:moveTo>
                    <a:pt x="3118" y="1"/>
                  </a:moveTo>
                  <a:cubicBezTo>
                    <a:pt x="2388" y="1"/>
                    <a:pt x="1661" y="281"/>
                    <a:pt x="1111" y="831"/>
                  </a:cubicBezTo>
                  <a:cubicBezTo>
                    <a:pt x="101" y="1840"/>
                    <a:pt x="0" y="3448"/>
                    <a:pt x="875" y="4573"/>
                  </a:cubicBezTo>
                  <a:cubicBezTo>
                    <a:pt x="906" y="4613"/>
                    <a:pt x="951" y="4634"/>
                    <a:pt x="998" y="4634"/>
                  </a:cubicBezTo>
                  <a:cubicBezTo>
                    <a:pt x="1032" y="4634"/>
                    <a:pt x="1066" y="4623"/>
                    <a:pt x="1095" y="4600"/>
                  </a:cubicBezTo>
                  <a:cubicBezTo>
                    <a:pt x="1163" y="4547"/>
                    <a:pt x="1175" y="4449"/>
                    <a:pt x="1121" y="4381"/>
                  </a:cubicBezTo>
                  <a:cubicBezTo>
                    <a:pt x="343" y="3380"/>
                    <a:pt x="434" y="1949"/>
                    <a:pt x="1331" y="1052"/>
                  </a:cubicBezTo>
                  <a:cubicBezTo>
                    <a:pt x="1820" y="563"/>
                    <a:pt x="2467" y="314"/>
                    <a:pt x="3116" y="314"/>
                  </a:cubicBezTo>
                  <a:cubicBezTo>
                    <a:pt x="3659" y="314"/>
                    <a:pt x="4205" y="488"/>
                    <a:pt x="4660" y="843"/>
                  </a:cubicBezTo>
                  <a:cubicBezTo>
                    <a:pt x="4688" y="863"/>
                    <a:pt x="4720" y="873"/>
                    <a:pt x="4752" y="873"/>
                  </a:cubicBezTo>
                  <a:cubicBezTo>
                    <a:pt x="4799" y="873"/>
                    <a:pt x="4845" y="852"/>
                    <a:pt x="4876" y="812"/>
                  </a:cubicBezTo>
                  <a:cubicBezTo>
                    <a:pt x="4928" y="746"/>
                    <a:pt x="4918" y="649"/>
                    <a:pt x="4853" y="595"/>
                  </a:cubicBezTo>
                  <a:cubicBezTo>
                    <a:pt x="4341" y="197"/>
                    <a:pt x="3729" y="1"/>
                    <a:pt x="3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91"/>
            <p:cNvSpPr/>
            <p:nvPr/>
          </p:nvSpPr>
          <p:spPr>
            <a:xfrm>
              <a:off x="5737750" y="340750"/>
              <a:ext cx="123325" cy="115800"/>
            </a:xfrm>
            <a:custGeom>
              <a:avLst/>
              <a:gdLst/>
              <a:ahLst/>
              <a:cxnLst/>
              <a:rect l="l" t="t" r="r" b="b"/>
              <a:pathLst>
                <a:path w="4933" h="4632" extrusionOk="0">
                  <a:moveTo>
                    <a:pt x="3935" y="0"/>
                  </a:moveTo>
                  <a:cubicBezTo>
                    <a:pt x="3901" y="0"/>
                    <a:pt x="3868" y="11"/>
                    <a:pt x="3840" y="33"/>
                  </a:cubicBezTo>
                  <a:cubicBezTo>
                    <a:pt x="3771" y="86"/>
                    <a:pt x="3759" y="184"/>
                    <a:pt x="3810" y="252"/>
                  </a:cubicBezTo>
                  <a:cubicBezTo>
                    <a:pt x="4589" y="1251"/>
                    <a:pt x="4499" y="2684"/>
                    <a:pt x="3601" y="3580"/>
                  </a:cubicBezTo>
                  <a:cubicBezTo>
                    <a:pt x="3112" y="4069"/>
                    <a:pt x="2465" y="4319"/>
                    <a:pt x="1815" y="4319"/>
                  </a:cubicBezTo>
                  <a:cubicBezTo>
                    <a:pt x="1272" y="4319"/>
                    <a:pt x="728" y="4144"/>
                    <a:pt x="272" y="3790"/>
                  </a:cubicBezTo>
                  <a:cubicBezTo>
                    <a:pt x="244" y="3768"/>
                    <a:pt x="211" y="3757"/>
                    <a:pt x="177" y="3757"/>
                  </a:cubicBezTo>
                  <a:cubicBezTo>
                    <a:pt x="131" y="3757"/>
                    <a:pt x="84" y="3778"/>
                    <a:pt x="53" y="3817"/>
                  </a:cubicBezTo>
                  <a:cubicBezTo>
                    <a:pt x="0" y="3886"/>
                    <a:pt x="13" y="3984"/>
                    <a:pt x="80" y="4036"/>
                  </a:cubicBezTo>
                  <a:cubicBezTo>
                    <a:pt x="594" y="4435"/>
                    <a:pt x="1207" y="4631"/>
                    <a:pt x="1817" y="4631"/>
                  </a:cubicBezTo>
                  <a:cubicBezTo>
                    <a:pt x="2547" y="4631"/>
                    <a:pt x="3273" y="4351"/>
                    <a:pt x="3824" y="3801"/>
                  </a:cubicBezTo>
                  <a:cubicBezTo>
                    <a:pt x="4832" y="2793"/>
                    <a:pt x="4933" y="1184"/>
                    <a:pt x="4058" y="60"/>
                  </a:cubicBezTo>
                  <a:cubicBezTo>
                    <a:pt x="4026" y="21"/>
                    <a:pt x="3981" y="0"/>
                    <a:pt x="39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4" name="Google Shape;1374;p91"/>
          <p:cNvSpPr txBox="1">
            <a:spLocks noGrp="1"/>
          </p:cNvSpPr>
          <p:nvPr>
            <p:ph type="ctrTitle"/>
          </p:nvPr>
        </p:nvSpPr>
        <p:spPr>
          <a:xfrm>
            <a:off x="723600" y="470625"/>
            <a:ext cx="2525281" cy="946200"/>
          </a:xfrm>
          <a:prstGeom prst="rect">
            <a:avLst/>
          </a:prstGeom>
        </p:spPr>
        <p:txBody>
          <a:bodyPr spcFirstLastPara="1" wrap="square" lIns="91425" tIns="91425" rIns="91425" bIns="91425" anchor="t" anchorCtr="0">
            <a:noAutofit/>
          </a:bodyPr>
          <a:lstStyle/>
          <a:p>
            <a:r>
              <a:rPr lang="en" dirty="0"/>
              <a:t>Analyse de </a:t>
            </a:r>
            <a:r>
              <a:rPr lang="en" dirty="0" err="1"/>
              <a:t>stratégie</a:t>
            </a:r>
            <a:endParaRPr lang="fr-FR" dirty="0" err="1"/>
          </a:p>
        </p:txBody>
      </p:sp>
      <p:sp>
        <p:nvSpPr>
          <p:cNvPr id="1375" name="Google Shape;1375;p91"/>
          <p:cNvSpPr txBox="1">
            <a:spLocks noGrp="1"/>
          </p:cNvSpPr>
          <p:nvPr>
            <p:ph type="ctrTitle" idx="2"/>
          </p:nvPr>
        </p:nvSpPr>
        <p:spPr>
          <a:xfrm>
            <a:off x="1263150" y="1910650"/>
            <a:ext cx="1597392" cy="577800"/>
          </a:xfrm>
          <a:prstGeom prst="rect">
            <a:avLst/>
          </a:prstGeom>
        </p:spPr>
        <p:txBody>
          <a:bodyPr spcFirstLastPara="1" wrap="square" lIns="91425" tIns="91425" rIns="91425" bIns="91425" anchor="b" anchorCtr="0">
            <a:noAutofit/>
          </a:bodyPr>
          <a:lstStyle/>
          <a:p>
            <a:r>
              <a:rPr lang="en" dirty="0">
                <a:solidFill>
                  <a:schemeClr val="dk1"/>
                </a:solidFill>
              </a:rPr>
              <a:t>Cible </a:t>
            </a:r>
            <a:r>
              <a:rPr lang="en" dirty="0" err="1">
                <a:solidFill>
                  <a:schemeClr val="dk1"/>
                </a:solidFill>
              </a:rPr>
              <a:t>Principale</a:t>
            </a:r>
          </a:p>
        </p:txBody>
      </p:sp>
      <p:sp>
        <p:nvSpPr>
          <p:cNvPr id="1376" name="Google Shape;1376;p91"/>
          <p:cNvSpPr txBox="1">
            <a:spLocks noGrp="1"/>
          </p:cNvSpPr>
          <p:nvPr>
            <p:ph type="subTitle" idx="1"/>
          </p:nvPr>
        </p:nvSpPr>
        <p:spPr>
          <a:xfrm>
            <a:off x="803298" y="2566701"/>
            <a:ext cx="2268786" cy="1321833"/>
          </a:xfrm>
          <a:prstGeom prst="rect">
            <a:avLst/>
          </a:prstGeom>
        </p:spPr>
        <p:txBody>
          <a:bodyPr spcFirstLastPara="1" wrap="square" lIns="91425" tIns="91425" rIns="91425" bIns="91425" anchor="t" anchorCtr="0">
            <a:noAutofit/>
          </a:bodyPr>
          <a:lstStyle/>
          <a:p>
            <a:pPr marL="0" indent="0"/>
            <a:r>
              <a:rPr lang="en" dirty="0">
                <a:solidFill>
                  <a:schemeClr val="dk1"/>
                </a:solidFill>
              </a:rPr>
              <a:t>Les </a:t>
            </a:r>
            <a:r>
              <a:rPr lang="en" dirty="0" err="1">
                <a:solidFill>
                  <a:schemeClr val="dk1"/>
                </a:solidFill>
              </a:rPr>
              <a:t>consommateurs</a:t>
            </a:r>
            <a:r>
              <a:rPr lang="en" dirty="0">
                <a:solidFill>
                  <a:schemeClr val="dk1"/>
                </a:solidFill>
              </a:rPr>
              <a:t> </a:t>
            </a:r>
            <a:r>
              <a:rPr lang="en" dirty="0" err="1">
                <a:solidFill>
                  <a:schemeClr val="dk1"/>
                </a:solidFill>
              </a:rPr>
              <a:t>soucieux</a:t>
            </a:r>
            <a:r>
              <a:rPr lang="en" dirty="0">
                <a:solidFill>
                  <a:schemeClr val="dk1"/>
                </a:solidFill>
              </a:rPr>
              <a:t> de </a:t>
            </a:r>
            <a:r>
              <a:rPr lang="en" dirty="0" err="1">
                <a:solidFill>
                  <a:schemeClr val="dk1"/>
                </a:solidFill>
              </a:rPr>
              <a:t>leur</a:t>
            </a:r>
            <a:r>
              <a:rPr lang="en" dirty="0">
                <a:solidFill>
                  <a:schemeClr val="dk1"/>
                </a:solidFill>
              </a:rPr>
              <a:t> </a:t>
            </a:r>
            <a:r>
              <a:rPr lang="en" dirty="0" err="1">
                <a:solidFill>
                  <a:schemeClr val="dk1"/>
                </a:solidFill>
              </a:rPr>
              <a:t>santé</a:t>
            </a:r>
            <a:r>
              <a:rPr lang="en" dirty="0">
                <a:solidFill>
                  <a:schemeClr val="dk1"/>
                </a:solidFill>
              </a:rPr>
              <a:t>, de </a:t>
            </a:r>
            <a:r>
              <a:rPr lang="en" dirty="0" err="1">
                <a:solidFill>
                  <a:schemeClr val="dk1"/>
                </a:solidFill>
              </a:rPr>
              <a:t>l'environnement</a:t>
            </a:r>
            <a:r>
              <a:rPr lang="en" dirty="0">
                <a:solidFill>
                  <a:schemeClr val="dk1"/>
                </a:solidFill>
              </a:rPr>
              <a:t> et de la </a:t>
            </a:r>
            <a:r>
              <a:rPr lang="en" dirty="0" err="1">
                <a:solidFill>
                  <a:schemeClr val="dk1"/>
                </a:solidFill>
              </a:rPr>
              <a:t>qualité</a:t>
            </a:r>
            <a:r>
              <a:rPr lang="en" dirty="0">
                <a:solidFill>
                  <a:schemeClr val="dk1"/>
                </a:solidFill>
              </a:rPr>
              <a:t> des aliments, </a:t>
            </a:r>
            <a:r>
              <a:rPr lang="en" dirty="0" err="1">
                <a:solidFill>
                  <a:schemeClr val="dk1"/>
                </a:solidFill>
              </a:rPr>
              <a:t>prêts</a:t>
            </a:r>
            <a:r>
              <a:rPr lang="en" dirty="0">
                <a:solidFill>
                  <a:schemeClr val="dk1"/>
                </a:solidFill>
              </a:rPr>
              <a:t> à payer plus pour des </a:t>
            </a:r>
            <a:r>
              <a:rPr lang="en" dirty="0" err="1">
                <a:solidFill>
                  <a:schemeClr val="dk1"/>
                </a:solidFill>
              </a:rPr>
              <a:t>produits</a:t>
            </a:r>
            <a:r>
              <a:rPr lang="en" dirty="0">
                <a:solidFill>
                  <a:schemeClr val="dk1"/>
                </a:solidFill>
              </a:rPr>
              <a:t> de </a:t>
            </a:r>
            <a:r>
              <a:rPr lang="en" dirty="0" err="1">
                <a:solidFill>
                  <a:schemeClr val="dk1"/>
                </a:solidFill>
              </a:rPr>
              <a:t>qualité</a:t>
            </a:r>
            <a:r>
              <a:rPr lang="en" dirty="0">
                <a:solidFill>
                  <a:schemeClr val="dk1"/>
                </a:solidFill>
              </a:rPr>
              <a:t> supérieure, </a:t>
            </a:r>
            <a:r>
              <a:rPr lang="en" dirty="0" err="1">
                <a:solidFill>
                  <a:schemeClr val="dk1"/>
                </a:solidFill>
              </a:rPr>
              <a:t>incluant</a:t>
            </a:r>
            <a:r>
              <a:rPr lang="en" dirty="0">
                <a:solidFill>
                  <a:schemeClr val="dk1"/>
                </a:solidFill>
              </a:rPr>
              <a:t> </a:t>
            </a:r>
            <a:r>
              <a:rPr lang="en" dirty="0" err="1">
                <a:solidFill>
                  <a:schemeClr val="dk1"/>
                </a:solidFill>
              </a:rPr>
              <a:t>principalement</a:t>
            </a:r>
            <a:r>
              <a:rPr lang="en" dirty="0">
                <a:solidFill>
                  <a:schemeClr val="dk1"/>
                </a:solidFill>
              </a:rPr>
              <a:t> les </a:t>
            </a:r>
            <a:r>
              <a:rPr lang="en" dirty="0" err="1">
                <a:solidFill>
                  <a:schemeClr val="dk1"/>
                </a:solidFill>
              </a:rPr>
              <a:t>milléniaux</a:t>
            </a:r>
            <a:r>
              <a:rPr lang="en" dirty="0">
                <a:solidFill>
                  <a:schemeClr val="dk1"/>
                </a:solidFill>
              </a:rPr>
              <a:t> et la </a:t>
            </a:r>
            <a:r>
              <a:rPr lang="en" dirty="0" err="1">
                <a:solidFill>
                  <a:schemeClr val="dk1"/>
                </a:solidFill>
              </a:rPr>
              <a:t>génération</a:t>
            </a:r>
            <a:r>
              <a:rPr lang="en" dirty="0">
                <a:solidFill>
                  <a:schemeClr val="dk1"/>
                </a:solidFill>
              </a:rPr>
              <a:t> X.</a:t>
            </a:r>
            <a:endParaRPr lang="fr-FR" dirty="0">
              <a:solidFill>
                <a:schemeClr val="dk1"/>
              </a:solidFill>
            </a:endParaRPr>
          </a:p>
        </p:txBody>
      </p:sp>
      <p:sp>
        <p:nvSpPr>
          <p:cNvPr id="1377" name="Google Shape;1377;p91"/>
          <p:cNvSpPr txBox="1">
            <a:spLocks noGrp="1"/>
          </p:cNvSpPr>
          <p:nvPr>
            <p:ph type="ctrTitle" idx="3"/>
          </p:nvPr>
        </p:nvSpPr>
        <p:spPr>
          <a:xfrm>
            <a:off x="3902700" y="1910650"/>
            <a:ext cx="1338600" cy="577800"/>
          </a:xfrm>
          <a:prstGeom prst="rect">
            <a:avLst/>
          </a:prstGeom>
        </p:spPr>
        <p:txBody>
          <a:bodyPr spcFirstLastPara="1" wrap="square" lIns="91425" tIns="91425" rIns="91425" bIns="91425" anchor="b" anchorCtr="0">
            <a:noAutofit/>
          </a:bodyPr>
          <a:lstStyle/>
          <a:p>
            <a:r>
              <a:rPr lang="en" dirty="0">
                <a:solidFill>
                  <a:schemeClr val="dk1"/>
                </a:solidFill>
              </a:rPr>
              <a:t>Coeur de </a:t>
            </a:r>
            <a:r>
              <a:rPr lang="en" dirty="0" err="1">
                <a:solidFill>
                  <a:schemeClr val="dk1"/>
                </a:solidFill>
              </a:rPr>
              <a:t>cible</a:t>
            </a:r>
            <a:endParaRPr lang="fr-FR" dirty="0" err="1"/>
          </a:p>
        </p:txBody>
      </p:sp>
      <p:sp>
        <p:nvSpPr>
          <p:cNvPr id="1379" name="Google Shape;1379;p91"/>
          <p:cNvSpPr txBox="1">
            <a:spLocks noGrp="1"/>
          </p:cNvSpPr>
          <p:nvPr>
            <p:ph type="ctrTitle" idx="5"/>
          </p:nvPr>
        </p:nvSpPr>
        <p:spPr>
          <a:xfrm>
            <a:off x="6589500" y="1910650"/>
            <a:ext cx="1662090" cy="577800"/>
          </a:xfrm>
          <a:prstGeom prst="rect">
            <a:avLst/>
          </a:prstGeom>
        </p:spPr>
        <p:txBody>
          <a:bodyPr spcFirstLastPara="1" wrap="square" lIns="91425" tIns="91425" rIns="91425" bIns="91425" anchor="b" anchorCtr="0">
            <a:noAutofit/>
          </a:bodyPr>
          <a:lstStyle/>
          <a:p>
            <a:r>
              <a:rPr lang="en" dirty="0">
                <a:solidFill>
                  <a:schemeClr val="dk1"/>
                </a:solidFill>
              </a:rPr>
              <a:t>Cible </a:t>
            </a:r>
            <a:r>
              <a:rPr lang="en" dirty="0" err="1">
                <a:solidFill>
                  <a:schemeClr val="dk1"/>
                </a:solidFill>
              </a:rPr>
              <a:t>périphérique</a:t>
            </a:r>
            <a:endParaRPr lang="fr-FR" dirty="0" err="1"/>
          </a:p>
        </p:txBody>
      </p:sp>
      <p:sp>
        <p:nvSpPr>
          <p:cNvPr id="1380" name="Google Shape;1380;p91"/>
          <p:cNvSpPr txBox="1">
            <a:spLocks noGrp="1"/>
          </p:cNvSpPr>
          <p:nvPr>
            <p:ph type="subTitle" idx="6"/>
          </p:nvPr>
        </p:nvSpPr>
        <p:spPr>
          <a:xfrm>
            <a:off x="6177746" y="2569397"/>
            <a:ext cx="2169327" cy="1177964"/>
          </a:xfrm>
          <a:prstGeom prst="rect">
            <a:avLst/>
          </a:prstGeom>
        </p:spPr>
        <p:txBody>
          <a:bodyPr spcFirstLastPara="1" wrap="square" lIns="91425" tIns="91425" rIns="91425" bIns="91425" anchor="t" anchorCtr="0">
            <a:noAutofit/>
          </a:bodyPr>
          <a:lstStyle/>
          <a:p>
            <a:pPr marL="0" indent="0"/>
            <a:r>
              <a:rPr lang="en" dirty="0">
                <a:solidFill>
                  <a:schemeClr val="dk1"/>
                </a:solidFill>
              </a:rPr>
              <a:t>Un </a:t>
            </a:r>
            <a:r>
              <a:rPr lang="en" dirty="0" err="1">
                <a:solidFill>
                  <a:schemeClr val="dk1"/>
                </a:solidFill>
              </a:rPr>
              <a:t>groupe</a:t>
            </a:r>
            <a:r>
              <a:rPr lang="en" dirty="0">
                <a:solidFill>
                  <a:schemeClr val="dk1"/>
                </a:solidFill>
              </a:rPr>
              <a:t> plus large </a:t>
            </a:r>
            <a:r>
              <a:rPr lang="en" dirty="0" err="1">
                <a:solidFill>
                  <a:schemeClr val="dk1"/>
                </a:solidFill>
              </a:rPr>
              <a:t>intéressé</a:t>
            </a:r>
            <a:r>
              <a:rPr lang="en" dirty="0">
                <a:solidFill>
                  <a:schemeClr val="dk1"/>
                </a:solidFill>
              </a:rPr>
              <a:t> par les </a:t>
            </a:r>
            <a:r>
              <a:rPr lang="en" dirty="0" err="1">
                <a:solidFill>
                  <a:schemeClr val="dk1"/>
                </a:solidFill>
              </a:rPr>
              <a:t>produits</a:t>
            </a:r>
            <a:r>
              <a:rPr lang="en" dirty="0">
                <a:solidFill>
                  <a:schemeClr val="dk1"/>
                </a:solidFill>
              </a:rPr>
              <a:t> de </a:t>
            </a:r>
            <a:r>
              <a:rPr lang="en" dirty="0" err="1">
                <a:solidFill>
                  <a:schemeClr val="dk1"/>
                </a:solidFill>
              </a:rPr>
              <a:t>qualité</a:t>
            </a:r>
            <a:r>
              <a:rPr lang="en" dirty="0">
                <a:solidFill>
                  <a:schemeClr val="dk1"/>
                </a:solidFill>
              </a:rPr>
              <a:t>, </a:t>
            </a:r>
            <a:r>
              <a:rPr lang="en" dirty="0" err="1">
                <a:solidFill>
                  <a:schemeClr val="dk1"/>
                </a:solidFill>
              </a:rPr>
              <a:t>mais</a:t>
            </a:r>
            <a:r>
              <a:rPr lang="en" dirty="0">
                <a:solidFill>
                  <a:schemeClr val="dk1"/>
                </a:solidFill>
              </a:rPr>
              <a:t> </a:t>
            </a:r>
            <a:r>
              <a:rPr lang="en" dirty="0" err="1">
                <a:solidFill>
                  <a:schemeClr val="dk1"/>
                </a:solidFill>
              </a:rPr>
              <a:t>moins</a:t>
            </a:r>
            <a:r>
              <a:rPr lang="en" dirty="0">
                <a:solidFill>
                  <a:schemeClr val="dk1"/>
                </a:solidFill>
              </a:rPr>
              <a:t> </a:t>
            </a:r>
            <a:r>
              <a:rPr lang="en" dirty="0" err="1">
                <a:solidFill>
                  <a:schemeClr val="dk1"/>
                </a:solidFill>
              </a:rPr>
              <a:t>enclins</a:t>
            </a:r>
            <a:r>
              <a:rPr lang="en" dirty="0">
                <a:solidFill>
                  <a:schemeClr val="dk1"/>
                </a:solidFill>
              </a:rPr>
              <a:t> à </a:t>
            </a:r>
            <a:r>
              <a:rPr lang="en" dirty="0" err="1">
                <a:solidFill>
                  <a:schemeClr val="dk1"/>
                </a:solidFill>
              </a:rPr>
              <a:t>dépenser</a:t>
            </a:r>
            <a:r>
              <a:rPr lang="en" dirty="0">
                <a:solidFill>
                  <a:schemeClr val="dk1"/>
                </a:solidFill>
              </a:rPr>
              <a:t> </a:t>
            </a:r>
            <a:r>
              <a:rPr lang="en" dirty="0" err="1">
                <a:solidFill>
                  <a:schemeClr val="dk1"/>
                </a:solidFill>
              </a:rPr>
              <a:t>autant</a:t>
            </a:r>
            <a:r>
              <a:rPr lang="en" dirty="0">
                <a:solidFill>
                  <a:schemeClr val="dk1"/>
                </a:solidFill>
              </a:rPr>
              <a:t> que le </a:t>
            </a:r>
            <a:r>
              <a:rPr lang="en" dirty="0" err="1">
                <a:solidFill>
                  <a:schemeClr val="dk1"/>
                </a:solidFill>
              </a:rPr>
              <a:t>cœur</a:t>
            </a:r>
            <a:r>
              <a:rPr lang="en" dirty="0">
                <a:solidFill>
                  <a:schemeClr val="dk1"/>
                </a:solidFill>
              </a:rPr>
              <a:t> de </a:t>
            </a:r>
            <a:r>
              <a:rPr lang="en" dirty="0" err="1">
                <a:solidFill>
                  <a:schemeClr val="dk1"/>
                </a:solidFill>
              </a:rPr>
              <a:t>cible</a:t>
            </a:r>
            <a:r>
              <a:rPr lang="en" dirty="0">
                <a:solidFill>
                  <a:schemeClr val="dk1"/>
                </a:solidFill>
              </a:rPr>
              <a:t>, </a:t>
            </a:r>
            <a:r>
              <a:rPr lang="en" dirty="0" err="1">
                <a:solidFill>
                  <a:schemeClr val="dk1"/>
                </a:solidFill>
              </a:rPr>
              <a:t>sensibles</a:t>
            </a:r>
            <a:r>
              <a:rPr lang="en" dirty="0">
                <a:solidFill>
                  <a:schemeClr val="dk1"/>
                </a:solidFill>
              </a:rPr>
              <a:t> aux </a:t>
            </a:r>
            <a:r>
              <a:rPr lang="en" dirty="0" err="1">
                <a:solidFill>
                  <a:schemeClr val="dk1"/>
                </a:solidFill>
              </a:rPr>
              <a:t>offres</a:t>
            </a:r>
            <a:r>
              <a:rPr lang="en" dirty="0">
                <a:solidFill>
                  <a:schemeClr val="dk1"/>
                </a:solidFill>
              </a:rPr>
              <a:t> </a:t>
            </a:r>
            <a:r>
              <a:rPr lang="en" dirty="0" err="1">
                <a:solidFill>
                  <a:schemeClr val="dk1"/>
                </a:solidFill>
              </a:rPr>
              <a:t>promotionnelles</a:t>
            </a:r>
            <a:r>
              <a:rPr lang="en" dirty="0">
                <a:solidFill>
                  <a:schemeClr val="dk1"/>
                </a:solidFill>
              </a:rPr>
              <a:t>, </a:t>
            </a:r>
            <a:r>
              <a:rPr lang="en" dirty="0" err="1">
                <a:solidFill>
                  <a:schemeClr val="dk1"/>
                </a:solidFill>
              </a:rPr>
              <a:t>principalement</a:t>
            </a:r>
            <a:r>
              <a:rPr lang="en" dirty="0">
                <a:solidFill>
                  <a:schemeClr val="dk1"/>
                </a:solidFill>
              </a:rPr>
              <a:t> les </a:t>
            </a:r>
            <a:r>
              <a:rPr lang="en" dirty="0" err="1">
                <a:solidFill>
                  <a:schemeClr val="dk1"/>
                </a:solidFill>
              </a:rPr>
              <a:t>consommateurs</a:t>
            </a:r>
            <a:r>
              <a:rPr lang="en" dirty="0">
                <a:solidFill>
                  <a:schemeClr val="dk1"/>
                </a:solidFill>
              </a:rPr>
              <a:t> </a:t>
            </a:r>
            <a:r>
              <a:rPr lang="en" dirty="0" err="1">
                <a:solidFill>
                  <a:schemeClr val="dk1"/>
                </a:solidFill>
              </a:rPr>
              <a:t>urbains</a:t>
            </a:r>
            <a:r>
              <a:rPr lang="en" dirty="0">
                <a:solidFill>
                  <a:schemeClr val="dk1"/>
                </a:solidFill>
              </a:rPr>
              <a:t> et les </a:t>
            </a:r>
            <a:r>
              <a:rPr lang="en" dirty="0" err="1">
                <a:solidFill>
                  <a:schemeClr val="dk1"/>
                </a:solidFill>
              </a:rPr>
              <a:t>jeunes</a:t>
            </a:r>
            <a:r>
              <a:rPr lang="en" dirty="0">
                <a:solidFill>
                  <a:schemeClr val="dk1"/>
                </a:solidFill>
              </a:rPr>
              <a:t> </a:t>
            </a:r>
            <a:r>
              <a:rPr lang="en" dirty="0" err="1">
                <a:solidFill>
                  <a:schemeClr val="dk1"/>
                </a:solidFill>
              </a:rPr>
              <a:t>adultes</a:t>
            </a:r>
            <a:r>
              <a:rPr lang="en" dirty="0">
                <a:solidFill>
                  <a:schemeClr val="dk1"/>
                </a:solidFill>
              </a:rPr>
              <a:t>.</a:t>
            </a:r>
            <a:endParaRPr lang="fr-FR" dirty="0"/>
          </a:p>
        </p:txBody>
      </p:sp>
      <p:grpSp>
        <p:nvGrpSpPr>
          <p:cNvPr id="7" name="Google Shape;1369;p91">
            <a:extLst>
              <a:ext uri="{FF2B5EF4-FFF2-40B4-BE49-F238E27FC236}">
                <a16:creationId xmlns:a16="http://schemas.microsoft.com/office/drawing/2014/main" id="{6F816676-028C-5F2A-6701-544F839393CA}"/>
              </a:ext>
            </a:extLst>
          </p:cNvPr>
          <p:cNvGrpSpPr/>
          <p:nvPr/>
        </p:nvGrpSpPr>
        <p:grpSpPr>
          <a:xfrm>
            <a:off x="4301235" y="1582053"/>
            <a:ext cx="484276" cy="408448"/>
            <a:chOff x="5649575" y="260425"/>
            <a:chExt cx="267275" cy="225425"/>
          </a:xfrm>
        </p:grpSpPr>
        <p:sp>
          <p:nvSpPr>
            <p:cNvPr id="3" name="Google Shape;1370;p91">
              <a:extLst>
                <a:ext uri="{FF2B5EF4-FFF2-40B4-BE49-F238E27FC236}">
                  <a16:creationId xmlns:a16="http://schemas.microsoft.com/office/drawing/2014/main" id="{22A19AD1-9749-9302-0086-0FC792C0F217}"/>
                </a:ext>
              </a:extLst>
            </p:cNvPr>
            <p:cNvSpPr/>
            <p:nvPr/>
          </p:nvSpPr>
          <p:spPr>
            <a:xfrm>
              <a:off x="5649575" y="260425"/>
              <a:ext cx="267275" cy="225425"/>
            </a:xfrm>
            <a:custGeom>
              <a:avLst/>
              <a:gdLst/>
              <a:ahLst/>
              <a:cxnLst/>
              <a:rect l="l" t="t" r="r" b="b"/>
              <a:pathLst>
                <a:path w="10691" h="9017" extrusionOk="0">
                  <a:moveTo>
                    <a:pt x="4509" y="314"/>
                  </a:moveTo>
                  <a:cubicBezTo>
                    <a:pt x="4645" y="314"/>
                    <a:pt x="4775" y="368"/>
                    <a:pt x="4871" y="464"/>
                  </a:cubicBezTo>
                  <a:lnTo>
                    <a:pt x="5412" y="1005"/>
                  </a:lnTo>
                  <a:lnTo>
                    <a:pt x="4716" y="1005"/>
                  </a:lnTo>
                  <a:cubicBezTo>
                    <a:pt x="4625" y="1005"/>
                    <a:pt x="4537" y="968"/>
                    <a:pt x="4472" y="904"/>
                  </a:cubicBezTo>
                  <a:lnTo>
                    <a:pt x="3883" y="314"/>
                  </a:lnTo>
                  <a:close/>
                  <a:moveTo>
                    <a:pt x="3227" y="313"/>
                  </a:moveTo>
                  <a:cubicBezTo>
                    <a:pt x="3363" y="313"/>
                    <a:pt x="3494" y="367"/>
                    <a:pt x="3589" y="464"/>
                  </a:cubicBezTo>
                  <a:lnTo>
                    <a:pt x="4250" y="1125"/>
                  </a:lnTo>
                  <a:cubicBezTo>
                    <a:pt x="4373" y="1247"/>
                    <a:pt x="4539" y="1317"/>
                    <a:pt x="4711" y="1317"/>
                  </a:cubicBezTo>
                  <a:cubicBezTo>
                    <a:pt x="4713" y="1317"/>
                    <a:pt x="4714" y="1317"/>
                    <a:pt x="4716" y="1317"/>
                  </a:cubicBezTo>
                  <a:lnTo>
                    <a:pt x="5790" y="1317"/>
                  </a:lnTo>
                  <a:cubicBezTo>
                    <a:pt x="5929" y="1317"/>
                    <a:pt x="5999" y="1149"/>
                    <a:pt x="5901" y="1050"/>
                  </a:cubicBezTo>
                  <a:lnTo>
                    <a:pt x="5164" y="314"/>
                  </a:lnTo>
                  <a:lnTo>
                    <a:pt x="5738" y="314"/>
                  </a:lnTo>
                  <a:cubicBezTo>
                    <a:pt x="5739" y="314"/>
                    <a:pt x="5741" y="314"/>
                    <a:pt x="5743" y="314"/>
                  </a:cubicBezTo>
                  <a:cubicBezTo>
                    <a:pt x="5877" y="314"/>
                    <a:pt x="6006" y="368"/>
                    <a:pt x="6100" y="464"/>
                  </a:cubicBezTo>
                  <a:lnTo>
                    <a:pt x="6641" y="1005"/>
                  </a:lnTo>
                  <a:lnTo>
                    <a:pt x="6517" y="1005"/>
                  </a:lnTo>
                  <a:cubicBezTo>
                    <a:pt x="6432" y="1007"/>
                    <a:pt x="6365" y="1076"/>
                    <a:pt x="6365" y="1161"/>
                  </a:cubicBezTo>
                  <a:cubicBezTo>
                    <a:pt x="6365" y="1246"/>
                    <a:pt x="6432" y="1314"/>
                    <a:pt x="6517" y="1317"/>
                  </a:cubicBezTo>
                  <a:lnTo>
                    <a:pt x="10032" y="1317"/>
                  </a:lnTo>
                  <a:cubicBezTo>
                    <a:pt x="10223" y="1318"/>
                    <a:pt x="10378" y="1473"/>
                    <a:pt x="10378" y="1664"/>
                  </a:cubicBezTo>
                  <a:lnTo>
                    <a:pt x="10378" y="8359"/>
                  </a:lnTo>
                  <a:cubicBezTo>
                    <a:pt x="10377" y="8548"/>
                    <a:pt x="10222" y="8703"/>
                    <a:pt x="10032" y="8703"/>
                  </a:cubicBezTo>
                  <a:lnTo>
                    <a:pt x="659" y="8703"/>
                  </a:lnTo>
                  <a:cubicBezTo>
                    <a:pt x="469" y="8703"/>
                    <a:pt x="314" y="8548"/>
                    <a:pt x="314" y="8359"/>
                  </a:cubicBezTo>
                  <a:lnTo>
                    <a:pt x="314" y="659"/>
                  </a:lnTo>
                  <a:cubicBezTo>
                    <a:pt x="314" y="469"/>
                    <a:pt x="469" y="314"/>
                    <a:pt x="659" y="313"/>
                  </a:cubicBezTo>
                  <a:close/>
                  <a:moveTo>
                    <a:pt x="660" y="0"/>
                  </a:moveTo>
                  <a:cubicBezTo>
                    <a:pt x="295" y="0"/>
                    <a:pt x="1" y="295"/>
                    <a:pt x="1" y="659"/>
                  </a:cubicBezTo>
                  <a:lnTo>
                    <a:pt x="1" y="8359"/>
                  </a:lnTo>
                  <a:cubicBezTo>
                    <a:pt x="1" y="8722"/>
                    <a:pt x="295" y="9017"/>
                    <a:pt x="660" y="9017"/>
                  </a:cubicBezTo>
                  <a:lnTo>
                    <a:pt x="10032" y="9017"/>
                  </a:lnTo>
                  <a:cubicBezTo>
                    <a:pt x="10395" y="9017"/>
                    <a:pt x="10690" y="8722"/>
                    <a:pt x="10690" y="8359"/>
                  </a:cubicBezTo>
                  <a:lnTo>
                    <a:pt x="10690" y="1664"/>
                  </a:lnTo>
                  <a:cubicBezTo>
                    <a:pt x="10690" y="1300"/>
                    <a:pt x="10395" y="1005"/>
                    <a:pt x="10032" y="1005"/>
                  </a:cubicBezTo>
                  <a:lnTo>
                    <a:pt x="7084" y="1005"/>
                  </a:lnTo>
                  <a:lnTo>
                    <a:pt x="6322" y="243"/>
                  </a:lnTo>
                  <a:cubicBezTo>
                    <a:pt x="6167" y="87"/>
                    <a:pt x="5957" y="0"/>
                    <a:pt x="5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371;p91">
              <a:extLst>
                <a:ext uri="{FF2B5EF4-FFF2-40B4-BE49-F238E27FC236}">
                  <a16:creationId xmlns:a16="http://schemas.microsoft.com/office/drawing/2014/main" id="{4D0E82C0-1A93-AF0A-3D65-6F11C6DFD898}"/>
                </a:ext>
              </a:extLst>
            </p:cNvPr>
            <p:cNvSpPr/>
            <p:nvPr/>
          </p:nvSpPr>
          <p:spPr>
            <a:xfrm>
              <a:off x="5724825" y="331575"/>
              <a:ext cx="112525" cy="108275"/>
            </a:xfrm>
            <a:custGeom>
              <a:avLst/>
              <a:gdLst/>
              <a:ahLst/>
              <a:cxnLst/>
              <a:rect l="l" t="t" r="r" b="b"/>
              <a:pathLst>
                <a:path w="4501" h="4331" extrusionOk="0">
                  <a:moveTo>
                    <a:pt x="2503" y="1150"/>
                  </a:moveTo>
                  <a:cubicBezTo>
                    <a:pt x="2694" y="1150"/>
                    <a:pt x="2849" y="1305"/>
                    <a:pt x="2849" y="1496"/>
                  </a:cubicBezTo>
                  <a:lnTo>
                    <a:pt x="2849" y="1830"/>
                  </a:lnTo>
                  <a:cubicBezTo>
                    <a:pt x="2849" y="2114"/>
                    <a:pt x="2619" y="2343"/>
                    <a:pt x="2336" y="2343"/>
                  </a:cubicBezTo>
                  <a:lnTo>
                    <a:pt x="2336" y="2344"/>
                  </a:lnTo>
                  <a:cubicBezTo>
                    <a:pt x="2053" y="2344"/>
                    <a:pt x="1823" y="2114"/>
                    <a:pt x="1823" y="1831"/>
                  </a:cubicBezTo>
                  <a:lnTo>
                    <a:pt x="1823" y="1496"/>
                  </a:lnTo>
                  <a:cubicBezTo>
                    <a:pt x="1823" y="1305"/>
                    <a:pt x="1978" y="1150"/>
                    <a:pt x="2169" y="1150"/>
                  </a:cubicBezTo>
                  <a:close/>
                  <a:moveTo>
                    <a:pt x="2514" y="2637"/>
                  </a:moveTo>
                  <a:lnTo>
                    <a:pt x="2514" y="2732"/>
                  </a:lnTo>
                  <a:cubicBezTo>
                    <a:pt x="2514" y="2788"/>
                    <a:pt x="2529" y="2845"/>
                    <a:pt x="2557" y="2893"/>
                  </a:cubicBezTo>
                  <a:lnTo>
                    <a:pt x="2558" y="2894"/>
                  </a:lnTo>
                  <a:lnTo>
                    <a:pt x="2344" y="3108"/>
                  </a:lnTo>
                  <a:cubicBezTo>
                    <a:pt x="2341" y="3110"/>
                    <a:pt x="2339" y="3111"/>
                    <a:pt x="2336" y="3111"/>
                  </a:cubicBezTo>
                  <a:cubicBezTo>
                    <a:pt x="2333" y="3111"/>
                    <a:pt x="2331" y="3110"/>
                    <a:pt x="2328" y="3108"/>
                  </a:cubicBezTo>
                  <a:lnTo>
                    <a:pt x="2114" y="2894"/>
                  </a:lnTo>
                  <a:cubicBezTo>
                    <a:pt x="2144" y="2845"/>
                    <a:pt x="2158" y="2788"/>
                    <a:pt x="2158" y="2732"/>
                  </a:cubicBezTo>
                  <a:lnTo>
                    <a:pt x="2158" y="2637"/>
                  </a:lnTo>
                  <a:cubicBezTo>
                    <a:pt x="2217" y="2650"/>
                    <a:pt x="2277" y="2657"/>
                    <a:pt x="2336" y="2657"/>
                  </a:cubicBezTo>
                  <a:cubicBezTo>
                    <a:pt x="2396" y="2657"/>
                    <a:pt x="2455" y="2650"/>
                    <a:pt x="2514" y="2637"/>
                  </a:cubicBezTo>
                  <a:close/>
                  <a:moveTo>
                    <a:pt x="2335" y="314"/>
                  </a:moveTo>
                  <a:cubicBezTo>
                    <a:pt x="3121" y="314"/>
                    <a:pt x="3820" y="809"/>
                    <a:pt x="4081" y="1550"/>
                  </a:cubicBezTo>
                  <a:cubicBezTo>
                    <a:pt x="4342" y="2289"/>
                    <a:pt x="4108" y="3113"/>
                    <a:pt x="3498" y="3605"/>
                  </a:cubicBezTo>
                  <a:lnTo>
                    <a:pt x="3498" y="3605"/>
                  </a:lnTo>
                  <a:lnTo>
                    <a:pt x="3498" y="3376"/>
                  </a:lnTo>
                  <a:cubicBezTo>
                    <a:pt x="3498" y="3189"/>
                    <a:pt x="3393" y="3020"/>
                    <a:pt x="3226" y="2936"/>
                  </a:cubicBezTo>
                  <a:lnTo>
                    <a:pt x="2834" y="2741"/>
                  </a:lnTo>
                  <a:cubicBezTo>
                    <a:pt x="2830" y="2738"/>
                    <a:pt x="2827" y="2736"/>
                    <a:pt x="2827" y="2730"/>
                  </a:cubicBezTo>
                  <a:lnTo>
                    <a:pt x="2827" y="2493"/>
                  </a:lnTo>
                  <a:cubicBezTo>
                    <a:pt x="3039" y="2338"/>
                    <a:pt x="3163" y="2092"/>
                    <a:pt x="3163" y="1830"/>
                  </a:cubicBezTo>
                  <a:lnTo>
                    <a:pt x="3163" y="1496"/>
                  </a:lnTo>
                  <a:cubicBezTo>
                    <a:pt x="3163" y="1132"/>
                    <a:pt x="2868" y="838"/>
                    <a:pt x="2503" y="836"/>
                  </a:cubicBezTo>
                  <a:lnTo>
                    <a:pt x="2168" y="836"/>
                  </a:lnTo>
                  <a:cubicBezTo>
                    <a:pt x="1804" y="838"/>
                    <a:pt x="1510" y="1132"/>
                    <a:pt x="1510" y="1496"/>
                  </a:cubicBezTo>
                  <a:lnTo>
                    <a:pt x="1510" y="1830"/>
                  </a:lnTo>
                  <a:cubicBezTo>
                    <a:pt x="1510" y="2092"/>
                    <a:pt x="1633" y="2338"/>
                    <a:pt x="1843" y="2493"/>
                  </a:cubicBezTo>
                  <a:lnTo>
                    <a:pt x="1843" y="2732"/>
                  </a:lnTo>
                  <a:cubicBezTo>
                    <a:pt x="1843" y="2736"/>
                    <a:pt x="1842" y="2738"/>
                    <a:pt x="1838" y="2741"/>
                  </a:cubicBezTo>
                  <a:lnTo>
                    <a:pt x="1446" y="2936"/>
                  </a:lnTo>
                  <a:cubicBezTo>
                    <a:pt x="1279" y="3020"/>
                    <a:pt x="1173" y="3189"/>
                    <a:pt x="1174" y="3376"/>
                  </a:cubicBezTo>
                  <a:lnTo>
                    <a:pt x="1174" y="3607"/>
                  </a:lnTo>
                  <a:cubicBezTo>
                    <a:pt x="563" y="3114"/>
                    <a:pt x="329" y="2290"/>
                    <a:pt x="590" y="1550"/>
                  </a:cubicBezTo>
                  <a:cubicBezTo>
                    <a:pt x="851" y="809"/>
                    <a:pt x="1550" y="314"/>
                    <a:pt x="2335" y="314"/>
                  </a:cubicBezTo>
                  <a:close/>
                  <a:moveTo>
                    <a:pt x="2814" y="3080"/>
                  </a:moveTo>
                  <a:lnTo>
                    <a:pt x="3086" y="3216"/>
                  </a:lnTo>
                  <a:cubicBezTo>
                    <a:pt x="3145" y="3246"/>
                    <a:pt x="3184" y="3308"/>
                    <a:pt x="3184" y="3376"/>
                  </a:cubicBezTo>
                  <a:lnTo>
                    <a:pt x="3184" y="3811"/>
                  </a:lnTo>
                  <a:cubicBezTo>
                    <a:pt x="2918" y="3948"/>
                    <a:pt x="2627" y="4017"/>
                    <a:pt x="2336" y="4017"/>
                  </a:cubicBezTo>
                  <a:cubicBezTo>
                    <a:pt x="2045" y="4017"/>
                    <a:pt x="1754" y="3948"/>
                    <a:pt x="1488" y="3811"/>
                  </a:cubicBezTo>
                  <a:lnTo>
                    <a:pt x="1488" y="3376"/>
                  </a:lnTo>
                  <a:cubicBezTo>
                    <a:pt x="1488" y="3309"/>
                    <a:pt x="1527" y="3247"/>
                    <a:pt x="1588" y="3216"/>
                  </a:cubicBezTo>
                  <a:lnTo>
                    <a:pt x="1860" y="3080"/>
                  </a:lnTo>
                  <a:lnTo>
                    <a:pt x="2107" y="3329"/>
                  </a:lnTo>
                  <a:cubicBezTo>
                    <a:pt x="2171" y="3393"/>
                    <a:pt x="2253" y="3424"/>
                    <a:pt x="2336" y="3424"/>
                  </a:cubicBezTo>
                  <a:cubicBezTo>
                    <a:pt x="2419" y="3424"/>
                    <a:pt x="2502" y="3393"/>
                    <a:pt x="2565" y="3329"/>
                  </a:cubicBezTo>
                  <a:lnTo>
                    <a:pt x="2814" y="3080"/>
                  </a:lnTo>
                  <a:close/>
                  <a:moveTo>
                    <a:pt x="2336" y="0"/>
                  </a:moveTo>
                  <a:cubicBezTo>
                    <a:pt x="1461" y="0"/>
                    <a:pt x="671" y="528"/>
                    <a:pt x="336" y="1337"/>
                  </a:cubicBezTo>
                  <a:cubicBezTo>
                    <a:pt x="1" y="2146"/>
                    <a:pt x="186" y="3078"/>
                    <a:pt x="806" y="3697"/>
                  </a:cubicBezTo>
                  <a:cubicBezTo>
                    <a:pt x="1219" y="4111"/>
                    <a:pt x="1773" y="4330"/>
                    <a:pt x="2336" y="4330"/>
                  </a:cubicBezTo>
                  <a:cubicBezTo>
                    <a:pt x="2615" y="4330"/>
                    <a:pt x="2896" y="4276"/>
                    <a:pt x="3164" y="4165"/>
                  </a:cubicBezTo>
                  <a:cubicBezTo>
                    <a:pt x="3973" y="3830"/>
                    <a:pt x="4501" y="3041"/>
                    <a:pt x="4501" y="2165"/>
                  </a:cubicBezTo>
                  <a:cubicBezTo>
                    <a:pt x="4499" y="971"/>
                    <a:pt x="3531" y="2"/>
                    <a:pt x="23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372;p91">
              <a:extLst>
                <a:ext uri="{FF2B5EF4-FFF2-40B4-BE49-F238E27FC236}">
                  <a16:creationId xmlns:a16="http://schemas.microsoft.com/office/drawing/2014/main" id="{82642489-A1C9-CB93-E882-8F1F9B7326E3}"/>
                </a:ext>
              </a:extLst>
            </p:cNvPr>
            <p:cNvSpPr/>
            <p:nvPr/>
          </p:nvSpPr>
          <p:spPr>
            <a:xfrm>
              <a:off x="5705350" y="314850"/>
              <a:ext cx="123225" cy="115850"/>
            </a:xfrm>
            <a:custGeom>
              <a:avLst/>
              <a:gdLst/>
              <a:ahLst/>
              <a:cxnLst/>
              <a:rect l="l" t="t" r="r" b="b"/>
              <a:pathLst>
                <a:path w="4929" h="4634" extrusionOk="0">
                  <a:moveTo>
                    <a:pt x="3118" y="1"/>
                  </a:moveTo>
                  <a:cubicBezTo>
                    <a:pt x="2388" y="1"/>
                    <a:pt x="1661" y="281"/>
                    <a:pt x="1111" y="831"/>
                  </a:cubicBezTo>
                  <a:cubicBezTo>
                    <a:pt x="101" y="1840"/>
                    <a:pt x="0" y="3448"/>
                    <a:pt x="875" y="4573"/>
                  </a:cubicBezTo>
                  <a:cubicBezTo>
                    <a:pt x="906" y="4613"/>
                    <a:pt x="951" y="4634"/>
                    <a:pt x="998" y="4634"/>
                  </a:cubicBezTo>
                  <a:cubicBezTo>
                    <a:pt x="1032" y="4634"/>
                    <a:pt x="1066" y="4623"/>
                    <a:pt x="1095" y="4600"/>
                  </a:cubicBezTo>
                  <a:cubicBezTo>
                    <a:pt x="1163" y="4547"/>
                    <a:pt x="1175" y="4449"/>
                    <a:pt x="1121" y="4381"/>
                  </a:cubicBezTo>
                  <a:cubicBezTo>
                    <a:pt x="343" y="3380"/>
                    <a:pt x="434" y="1949"/>
                    <a:pt x="1331" y="1052"/>
                  </a:cubicBezTo>
                  <a:cubicBezTo>
                    <a:pt x="1820" y="563"/>
                    <a:pt x="2467" y="314"/>
                    <a:pt x="3116" y="314"/>
                  </a:cubicBezTo>
                  <a:cubicBezTo>
                    <a:pt x="3659" y="314"/>
                    <a:pt x="4205" y="488"/>
                    <a:pt x="4660" y="843"/>
                  </a:cubicBezTo>
                  <a:cubicBezTo>
                    <a:pt x="4688" y="863"/>
                    <a:pt x="4720" y="873"/>
                    <a:pt x="4752" y="873"/>
                  </a:cubicBezTo>
                  <a:cubicBezTo>
                    <a:pt x="4799" y="873"/>
                    <a:pt x="4845" y="852"/>
                    <a:pt x="4876" y="812"/>
                  </a:cubicBezTo>
                  <a:cubicBezTo>
                    <a:pt x="4928" y="746"/>
                    <a:pt x="4918" y="649"/>
                    <a:pt x="4853" y="595"/>
                  </a:cubicBezTo>
                  <a:cubicBezTo>
                    <a:pt x="4341" y="197"/>
                    <a:pt x="3729" y="1"/>
                    <a:pt x="3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373;p91">
              <a:extLst>
                <a:ext uri="{FF2B5EF4-FFF2-40B4-BE49-F238E27FC236}">
                  <a16:creationId xmlns:a16="http://schemas.microsoft.com/office/drawing/2014/main" id="{71829506-6782-C1AC-64D2-167CDAD2CB26}"/>
                </a:ext>
              </a:extLst>
            </p:cNvPr>
            <p:cNvSpPr/>
            <p:nvPr/>
          </p:nvSpPr>
          <p:spPr>
            <a:xfrm>
              <a:off x="5737750" y="340750"/>
              <a:ext cx="123325" cy="115800"/>
            </a:xfrm>
            <a:custGeom>
              <a:avLst/>
              <a:gdLst/>
              <a:ahLst/>
              <a:cxnLst/>
              <a:rect l="l" t="t" r="r" b="b"/>
              <a:pathLst>
                <a:path w="4933" h="4632" extrusionOk="0">
                  <a:moveTo>
                    <a:pt x="3935" y="0"/>
                  </a:moveTo>
                  <a:cubicBezTo>
                    <a:pt x="3901" y="0"/>
                    <a:pt x="3868" y="11"/>
                    <a:pt x="3840" y="33"/>
                  </a:cubicBezTo>
                  <a:cubicBezTo>
                    <a:pt x="3771" y="86"/>
                    <a:pt x="3759" y="184"/>
                    <a:pt x="3810" y="252"/>
                  </a:cubicBezTo>
                  <a:cubicBezTo>
                    <a:pt x="4589" y="1251"/>
                    <a:pt x="4499" y="2684"/>
                    <a:pt x="3601" y="3580"/>
                  </a:cubicBezTo>
                  <a:cubicBezTo>
                    <a:pt x="3112" y="4069"/>
                    <a:pt x="2465" y="4319"/>
                    <a:pt x="1815" y="4319"/>
                  </a:cubicBezTo>
                  <a:cubicBezTo>
                    <a:pt x="1272" y="4319"/>
                    <a:pt x="728" y="4144"/>
                    <a:pt x="272" y="3790"/>
                  </a:cubicBezTo>
                  <a:cubicBezTo>
                    <a:pt x="244" y="3768"/>
                    <a:pt x="211" y="3757"/>
                    <a:pt x="177" y="3757"/>
                  </a:cubicBezTo>
                  <a:cubicBezTo>
                    <a:pt x="131" y="3757"/>
                    <a:pt x="84" y="3778"/>
                    <a:pt x="53" y="3817"/>
                  </a:cubicBezTo>
                  <a:cubicBezTo>
                    <a:pt x="0" y="3886"/>
                    <a:pt x="13" y="3984"/>
                    <a:pt x="80" y="4036"/>
                  </a:cubicBezTo>
                  <a:cubicBezTo>
                    <a:pt x="594" y="4435"/>
                    <a:pt x="1207" y="4631"/>
                    <a:pt x="1817" y="4631"/>
                  </a:cubicBezTo>
                  <a:cubicBezTo>
                    <a:pt x="2547" y="4631"/>
                    <a:pt x="3273" y="4351"/>
                    <a:pt x="3824" y="3801"/>
                  </a:cubicBezTo>
                  <a:cubicBezTo>
                    <a:pt x="4832" y="2793"/>
                    <a:pt x="4933" y="1184"/>
                    <a:pt x="4058" y="60"/>
                  </a:cubicBezTo>
                  <a:cubicBezTo>
                    <a:pt x="4026" y="21"/>
                    <a:pt x="3981" y="0"/>
                    <a:pt x="39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369;p91">
            <a:extLst>
              <a:ext uri="{FF2B5EF4-FFF2-40B4-BE49-F238E27FC236}">
                <a16:creationId xmlns:a16="http://schemas.microsoft.com/office/drawing/2014/main" id="{4EF5D526-482A-5BE9-C8B5-6A8D2C28D2EA}"/>
              </a:ext>
            </a:extLst>
          </p:cNvPr>
          <p:cNvGrpSpPr/>
          <p:nvPr/>
        </p:nvGrpSpPr>
        <p:grpSpPr>
          <a:xfrm>
            <a:off x="7017118" y="1580615"/>
            <a:ext cx="484276" cy="408448"/>
            <a:chOff x="5649575" y="260425"/>
            <a:chExt cx="267275" cy="225425"/>
          </a:xfrm>
        </p:grpSpPr>
        <p:sp>
          <p:nvSpPr>
            <p:cNvPr id="9" name="Google Shape;1370;p91">
              <a:extLst>
                <a:ext uri="{FF2B5EF4-FFF2-40B4-BE49-F238E27FC236}">
                  <a16:creationId xmlns:a16="http://schemas.microsoft.com/office/drawing/2014/main" id="{E4F133D5-6986-13FC-5A7B-D596EB2B6229}"/>
                </a:ext>
              </a:extLst>
            </p:cNvPr>
            <p:cNvSpPr/>
            <p:nvPr/>
          </p:nvSpPr>
          <p:spPr>
            <a:xfrm>
              <a:off x="5649575" y="260425"/>
              <a:ext cx="267275" cy="225425"/>
            </a:xfrm>
            <a:custGeom>
              <a:avLst/>
              <a:gdLst/>
              <a:ahLst/>
              <a:cxnLst/>
              <a:rect l="l" t="t" r="r" b="b"/>
              <a:pathLst>
                <a:path w="10691" h="9017" extrusionOk="0">
                  <a:moveTo>
                    <a:pt x="4509" y="314"/>
                  </a:moveTo>
                  <a:cubicBezTo>
                    <a:pt x="4645" y="314"/>
                    <a:pt x="4775" y="368"/>
                    <a:pt x="4871" y="464"/>
                  </a:cubicBezTo>
                  <a:lnTo>
                    <a:pt x="5412" y="1005"/>
                  </a:lnTo>
                  <a:lnTo>
                    <a:pt x="4716" y="1005"/>
                  </a:lnTo>
                  <a:cubicBezTo>
                    <a:pt x="4625" y="1005"/>
                    <a:pt x="4537" y="968"/>
                    <a:pt x="4472" y="904"/>
                  </a:cubicBezTo>
                  <a:lnTo>
                    <a:pt x="3883" y="314"/>
                  </a:lnTo>
                  <a:close/>
                  <a:moveTo>
                    <a:pt x="3227" y="313"/>
                  </a:moveTo>
                  <a:cubicBezTo>
                    <a:pt x="3363" y="313"/>
                    <a:pt x="3494" y="367"/>
                    <a:pt x="3589" y="464"/>
                  </a:cubicBezTo>
                  <a:lnTo>
                    <a:pt x="4250" y="1125"/>
                  </a:lnTo>
                  <a:cubicBezTo>
                    <a:pt x="4373" y="1247"/>
                    <a:pt x="4539" y="1317"/>
                    <a:pt x="4711" y="1317"/>
                  </a:cubicBezTo>
                  <a:cubicBezTo>
                    <a:pt x="4713" y="1317"/>
                    <a:pt x="4714" y="1317"/>
                    <a:pt x="4716" y="1317"/>
                  </a:cubicBezTo>
                  <a:lnTo>
                    <a:pt x="5790" y="1317"/>
                  </a:lnTo>
                  <a:cubicBezTo>
                    <a:pt x="5929" y="1317"/>
                    <a:pt x="5999" y="1149"/>
                    <a:pt x="5901" y="1050"/>
                  </a:cubicBezTo>
                  <a:lnTo>
                    <a:pt x="5164" y="314"/>
                  </a:lnTo>
                  <a:lnTo>
                    <a:pt x="5738" y="314"/>
                  </a:lnTo>
                  <a:cubicBezTo>
                    <a:pt x="5739" y="314"/>
                    <a:pt x="5741" y="314"/>
                    <a:pt x="5743" y="314"/>
                  </a:cubicBezTo>
                  <a:cubicBezTo>
                    <a:pt x="5877" y="314"/>
                    <a:pt x="6006" y="368"/>
                    <a:pt x="6100" y="464"/>
                  </a:cubicBezTo>
                  <a:lnTo>
                    <a:pt x="6641" y="1005"/>
                  </a:lnTo>
                  <a:lnTo>
                    <a:pt x="6517" y="1005"/>
                  </a:lnTo>
                  <a:cubicBezTo>
                    <a:pt x="6432" y="1007"/>
                    <a:pt x="6365" y="1076"/>
                    <a:pt x="6365" y="1161"/>
                  </a:cubicBezTo>
                  <a:cubicBezTo>
                    <a:pt x="6365" y="1246"/>
                    <a:pt x="6432" y="1314"/>
                    <a:pt x="6517" y="1317"/>
                  </a:cubicBezTo>
                  <a:lnTo>
                    <a:pt x="10032" y="1317"/>
                  </a:lnTo>
                  <a:cubicBezTo>
                    <a:pt x="10223" y="1318"/>
                    <a:pt x="10378" y="1473"/>
                    <a:pt x="10378" y="1664"/>
                  </a:cubicBezTo>
                  <a:lnTo>
                    <a:pt x="10378" y="8359"/>
                  </a:lnTo>
                  <a:cubicBezTo>
                    <a:pt x="10377" y="8548"/>
                    <a:pt x="10222" y="8703"/>
                    <a:pt x="10032" y="8703"/>
                  </a:cubicBezTo>
                  <a:lnTo>
                    <a:pt x="659" y="8703"/>
                  </a:lnTo>
                  <a:cubicBezTo>
                    <a:pt x="469" y="8703"/>
                    <a:pt x="314" y="8548"/>
                    <a:pt x="314" y="8359"/>
                  </a:cubicBezTo>
                  <a:lnTo>
                    <a:pt x="314" y="659"/>
                  </a:lnTo>
                  <a:cubicBezTo>
                    <a:pt x="314" y="469"/>
                    <a:pt x="469" y="314"/>
                    <a:pt x="659" y="313"/>
                  </a:cubicBezTo>
                  <a:close/>
                  <a:moveTo>
                    <a:pt x="660" y="0"/>
                  </a:moveTo>
                  <a:cubicBezTo>
                    <a:pt x="295" y="0"/>
                    <a:pt x="1" y="295"/>
                    <a:pt x="1" y="659"/>
                  </a:cubicBezTo>
                  <a:lnTo>
                    <a:pt x="1" y="8359"/>
                  </a:lnTo>
                  <a:cubicBezTo>
                    <a:pt x="1" y="8722"/>
                    <a:pt x="295" y="9017"/>
                    <a:pt x="660" y="9017"/>
                  </a:cubicBezTo>
                  <a:lnTo>
                    <a:pt x="10032" y="9017"/>
                  </a:lnTo>
                  <a:cubicBezTo>
                    <a:pt x="10395" y="9017"/>
                    <a:pt x="10690" y="8722"/>
                    <a:pt x="10690" y="8359"/>
                  </a:cubicBezTo>
                  <a:lnTo>
                    <a:pt x="10690" y="1664"/>
                  </a:lnTo>
                  <a:cubicBezTo>
                    <a:pt x="10690" y="1300"/>
                    <a:pt x="10395" y="1005"/>
                    <a:pt x="10032" y="1005"/>
                  </a:cubicBezTo>
                  <a:lnTo>
                    <a:pt x="7084" y="1005"/>
                  </a:lnTo>
                  <a:lnTo>
                    <a:pt x="6322" y="243"/>
                  </a:lnTo>
                  <a:cubicBezTo>
                    <a:pt x="6167" y="87"/>
                    <a:pt x="5957" y="0"/>
                    <a:pt x="5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371;p91">
              <a:extLst>
                <a:ext uri="{FF2B5EF4-FFF2-40B4-BE49-F238E27FC236}">
                  <a16:creationId xmlns:a16="http://schemas.microsoft.com/office/drawing/2014/main" id="{90029031-DE07-2FF6-E29E-EC6ECD0AB788}"/>
                </a:ext>
              </a:extLst>
            </p:cNvPr>
            <p:cNvSpPr/>
            <p:nvPr/>
          </p:nvSpPr>
          <p:spPr>
            <a:xfrm>
              <a:off x="5724825" y="331575"/>
              <a:ext cx="112525" cy="108275"/>
            </a:xfrm>
            <a:custGeom>
              <a:avLst/>
              <a:gdLst/>
              <a:ahLst/>
              <a:cxnLst/>
              <a:rect l="l" t="t" r="r" b="b"/>
              <a:pathLst>
                <a:path w="4501" h="4331" extrusionOk="0">
                  <a:moveTo>
                    <a:pt x="2503" y="1150"/>
                  </a:moveTo>
                  <a:cubicBezTo>
                    <a:pt x="2694" y="1150"/>
                    <a:pt x="2849" y="1305"/>
                    <a:pt x="2849" y="1496"/>
                  </a:cubicBezTo>
                  <a:lnTo>
                    <a:pt x="2849" y="1830"/>
                  </a:lnTo>
                  <a:cubicBezTo>
                    <a:pt x="2849" y="2114"/>
                    <a:pt x="2619" y="2343"/>
                    <a:pt x="2336" y="2343"/>
                  </a:cubicBezTo>
                  <a:lnTo>
                    <a:pt x="2336" y="2344"/>
                  </a:lnTo>
                  <a:cubicBezTo>
                    <a:pt x="2053" y="2344"/>
                    <a:pt x="1823" y="2114"/>
                    <a:pt x="1823" y="1831"/>
                  </a:cubicBezTo>
                  <a:lnTo>
                    <a:pt x="1823" y="1496"/>
                  </a:lnTo>
                  <a:cubicBezTo>
                    <a:pt x="1823" y="1305"/>
                    <a:pt x="1978" y="1150"/>
                    <a:pt x="2169" y="1150"/>
                  </a:cubicBezTo>
                  <a:close/>
                  <a:moveTo>
                    <a:pt x="2514" y="2637"/>
                  </a:moveTo>
                  <a:lnTo>
                    <a:pt x="2514" y="2732"/>
                  </a:lnTo>
                  <a:cubicBezTo>
                    <a:pt x="2514" y="2788"/>
                    <a:pt x="2529" y="2845"/>
                    <a:pt x="2557" y="2893"/>
                  </a:cubicBezTo>
                  <a:lnTo>
                    <a:pt x="2558" y="2894"/>
                  </a:lnTo>
                  <a:lnTo>
                    <a:pt x="2344" y="3108"/>
                  </a:lnTo>
                  <a:cubicBezTo>
                    <a:pt x="2341" y="3110"/>
                    <a:pt x="2339" y="3111"/>
                    <a:pt x="2336" y="3111"/>
                  </a:cubicBezTo>
                  <a:cubicBezTo>
                    <a:pt x="2333" y="3111"/>
                    <a:pt x="2331" y="3110"/>
                    <a:pt x="2328" y="3108"/>
                  </a:cubicBezTo>
                  <a:lnTo>
                    <a:pt x="2114" y="2894"/>
                  </a:lnTo>
                  <a:cubicBezTo>
                    <a:pt x="2144" y="2845"/>
                    <a:pt x="2158" y="2788"/>
                    <a:pt x="2158" y="2732"/>
                  </a:cubicBezTo>
                  <a:lnTo>
                    <a:pt x="2158" y="2637"/>
                  </a:lnTo>
                  <a:cubicBezTo>
                    <a:pt x="2217" y="2650"/>
                    <a:pt x="2277" y="2657"/>
                    <a:pt x="2336" y="2657"/>
                  </a:cubicBezTo>
                  <a:cubicBezTo>
                    <a:pt x="2396" y="2657"/>
                    <a:pt x="2455" y="2650"/>
                    <a:pt x="2514" y="2637"/>
                  </a:cubicBezTo>
                  <a:close/>
                  <a:moveTo>
                    <a:pt x="2335" y="314"/>
                  </a:moveTo>
                  <a:cubicBezTo>
                    <a:pt x="3121" y="314"/>
                    <a:pt x="3820" y="809"/>
                    <a:pt x="4081" y="1550"/>
                  </a:cubicBezTo>
                  <a:cubicBezTo>
                    <a:pt x="4342" y="2289"/>
                    <a:pt x="4108" y="3113"/>
                    <a:pt x="3498" y="3605"/>
                  </a:cubicBezTo>
                  <a:lnTo>
                    <a:pt x="3498" y="3605"/>
                  </a:lnTo>
                  <a:lnTo>
                    <a:pt x="3498" y="3376"/>
                  </a:lnTo>
                  <a:cubicBezTo>
                    <a:pt x="3498" y="3189"/>
                    <a:pt x="3393" y="3020"/>
                    <a:pt x="3226" y="2936"/>
                  </a:cubicBezTo>
                  <a:lnTo>
                    <a:pt x="2834" y="2741"/>
                  </a:lnTo>
                  <a:cubicBezTo>
                    <a:pt x="2830" y="2738"/>
                    <a:pt x="2827" y="2736"/>
                    <a:pt x="2827" y="2730"/>
                  </a:cubicBezTo>
                  <a:lnTo>
                    <a:pt x="2827" y="2493"/>
                  </a:lnTo>
                  <a:cubicBezTo>
                    <a:pt x="3039" y="2338"/>
                    <a:pt x="3163" y="2092"/>
                    <a:pt x="3163" y="1830"/>
                  </a:cubicBezTo>
                  <a:lnTo>
                    <a:pt x="3163" y="1496"/>
                  </a:lnTo>
                  <a:cubicBezTo>
                    <a:pt x="3163" y="1132"/>
                    <a:pt x="2868" y="838"/>
                    <a:pt x="2503" y="836"/>
                  </a:cubicBezTo>
                  <a:lnTo>
                    <a:pt x="2168" y="836"/>
                  </a:lnTo>
                  <a:cubicBezTo>
                    <a:pt x="1804" y="838"/>
                    <a:pt x="1510" y="1132"/>
                    <a:pt x="1510" y="1496"/>
                  </a:cubicBezTo>
                  <a:lnTo>
                    <a:pt x="1510" y="1830"/>
                  </a:lnTo>
                  <a:cubicBezTo>
                    <a:pt x="1510" y="2092"/>
                    <a:pt x="1633" y="2338"/>
                    <a:pt x="1843" y="2493"/>
                  </a:cubicBezTo>
                  <a:lnTo>
                    <a:pt x="1843" y="2732"/>
                  </a:lnTo>
                  <a:cubicBezTo>
                    <a:pt x="1843" y="2736"/>
                    <a:pt x="1842" y="2738"/>
                    <a:pt x="1838" y="2741"/>
                  </a:cubicBezTo>
                  <a:lnTo>
                    <a:pt x="1446" y="2936"/>
                  </a:lnTo>
                  <a:cubicBezTo>
                    <a:pt x="1279" y="3020"/>
                    <a:pt x="1173" y="3189"/>
                    <a:pt x="1174" y="3376"/>
                  </a:cubicBezTo>
                  <a:lnTo>
                    <a:pt x="1174" y="3607"/>
                  </a:lnTo>
                  <a:cubicBezTo>
                    <a:pt x="563" y="3114"/>
                    <a:pt x="329" y="2290"/>
                    <a:pt x="590" y="1550"/>
                  </a:cubicBezTo>
                  <a:cubicBezTo>
                    <a:pt x="851" y="809"/>
                    <a:pt x="1550" y="314"/>
                    <a:pt x="2335" y="314"/>
                  </a:cubicBezTo>
                  <a:close/>
                  <a:moveTo>
                    <a:pt x="2814" y="3080"/>
                  </a:moveTo>
                  <a:lnTo>
                    <a:pt x="3086" y="3216"/>
                  </a:lnTo>
                  <a:cubicBezTo>
                    <a:pt x="3145" y="3246"/>
                    <a:pt x="3184" y="3308"/>
                    <a:pt x="3184" y="3376"/>
                  </a:cubicBezTo>
                  <a:lnTo>
                    <a:pt x="3184" y="3811"/>
                  </a:lnTo>
                  <a:cubicBezTo>
                    <a:pt x="2918" y="3948"/>
                    <a:pt x="2627" y="4017"/>
                    <a:pt x="2336" y="4017"/>
                  </a:cubicBezTo>
                  <a:cubicBezTo>
                    <a:pt x="2045" y="4017"/>
                    <a:pt x="1754" y="3948"/>
                    <a:pt x="1488" y="3811"/>
                  </a:cubicBezTo>
                  <a:lnTo>
                    <a:pt x="1488" y="3376"/>
                  </a:lnTo>
                  <a:cubicBezTo>
                    <a:pt x="1488" y="3309"/>
                    <a:pt x="1527" y="3247"/>
                    <a:pt x="1588" y="3216"/>
                  </a:cubicBezTo>
                  <a:lnTo>
                    <a:pt x="1860" y="3080"/>
                  </a:lnTo>
                  <a:lnTo>
                    <a:pt x="2107" y="3329"/>
                  </a:lnTo>
                  <a:cubicBezTo>
                    <a:pt x="2171" y="3393"/>
                    <a:pt x="2253" y="3424"/>
                    <a:pt x="2336" y="3424"/>
                  </a:cubicBezTo>
                  <a:cubicBezTo>
                    <a:pt x="2419" y="3424"/>
                    <a:pt x="2502" y="3393"/>
                    <a:pt x="2565" y="3329"/>
                  </a:cubicBezTo>
                  <a:lnTo>
                    <a:pt x="2814" y="3080"/>
                  </a:lnTo>
                  <a:close/>
                  <a:moveTo>
                    <a:pt x="2336" y="0"/>
                  </a:moveTo>
                  <a:cubicBezTo>
                    <a:pt x="1461" y="0"/>
                    <a:pt x="671" y="528"/>
                    <a:pt x="336" y="1337"/>
                  </a:cubicBezTo>
                  <a:cubicBezTo>
                    <a:pt x="1" y="2146"/>
                    <a:pt x="186" y="3078"/>
                    <a:pt x="806" y="3697"/>
                  </a:cubicBezTo>
                  <a:cubicBezTo>
                    <a:pt x="1219" y="4111"/>
                    <a:pt x="1773" y="4330"/>
                    <a:pt x="2336" y="4330"/>
                  </a:cubicBezTo>
                  <a:cubicBezTo>
                    <a:pt x="2615" y="4330"/>
                    <a:pt x="2896" y="4276"/>
                    <a:pt x="3164" y="4165"/>
                  </a:cubicBezTo>
                  <a:cubicBezTo>
                    <a:pt x="3973" y="3830"/>
                    <a:pt x="4501" y="3041"/>
                    <a:pt x="4501" y="2165"/>
                  </a:cubicBezTo>
                  <a:cubicBezTo>
                    <a:pt x="4499" y="971"/>
                    <a:pt x="3531" y="2"/>
                    <a:pt x="23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372;p91">
              <a:extLst>
                <a:ext uri="{FF2B5EF4-FFF2-40B4-BE49-F238E27FC236}">
                  <a16:creationId xmlns:a16="http://schemas.microsoft.com/office/drawing/2014/main" id="{63357F39-1F13-69B6-8DFE-36068A76005E}"/>
                </a:ext>
              </a:extLst>
            </p:cNvPr>
            <p:cNvSpPr/>
            <p:nvPr/>
          </p:nvSpPr>
          <p:spPr>
            <a:xfrm>
              <a:off x="5705350" y="314850"/>
              <a:ext cx="123225" cy="115850"/>
            </a:xfrm>
            <a:custGeom>
              <a:avLst/>
              <a:gdLst/>
              <a:ahLst/>
              <a:cxnLst/>
              <a:rect l="l" t="t" r="r" b="b"/>
              <a:pathLst>
                <a:path w="4929" h="4634" extrusionOk="0">
                  <a:moveTo>
                    <a:pt x="3118" y="1"/>
                  </a:moveTo>
                  <a:cubicBezTo>
                    <a:pt x="2388" y="1"/>
                    <a:pt x="1661" y="281"/>
                    <a:pt x="1111" y="831"/>
                  </a:cubicBezTo>
                  <a:cubicBezTo>
                    <a:pt x="101" y="1840"/>
                    <a:pt x="0" y="3448"/>
                    <a:pt x="875" y="4573"/>
                  </a:cubicBezTo>
                  <a:cubicBezTo>
                    <a:pt x="906" y="4613"/>
                    <a:pt x="951" y="4634"/>
                    <a:pt x="998" y="4634"/>
                  </a:cubicBezTo>
                  <a:cubicBezTo>
                    <a:pt x="1032" y="4634"/>
                    <a:pt x="1066" y="4623"/>
                    <a:pt x="1095" y="4600"/>
                  </a:cubicBezTo>
                  <a:cubicBezTo>
                    <a:pt x="1163" y="4547"/>
                    <a:pt x="1175" y="4449"/>
                    <a:pt x="1121" y="4381"/>
                  </a:cubicBezTo>
                  <a:cubicBezTo>
                    <a:pt x="343" y="3380"/>
                    <a:pt x="434" y="1949"/>
                    <a:pt x="1331" y="1052"/>
                  </a:cubicBezTo>
                  <a:cubicBezTo>
                    <a:pt x="1820" y="563"/>
                    <a:pt x="2467" y="314"/>
                    <a:pt x="3116" y="314"/>
                  </a:cubicBezTo>
                  <a:cubicBezTo>
                    <a:pt x="3659" y="314"/>
                    <a:pt x="4205" y="488"/>
                    <a:pt x="4660" y="843"/>
                  </a:cubicBezTo>
                  <a:cubicBezTo>
                    <a:pt x="4688" y="863"/>
                    <a:pt x="4720" y="873"/>
                    <a:pt x="4752" y="873"/>
                  </a:cubicBezTo>
                  <a:cubicBezTo>
                    <a:pt x="4799" y="873"/>
                    <a:pt x="4845" y="852"/>
                    <a:pt x="4876" y="812"/>
                  </a:cubicBezTo>
                  <a:cubicBezTo>
                    <a:pt x="4928" y="746"/>
                    <a:pt x="4918" y="649"/>
                    <a:pt x="4853" y="595"/>
                  </a:cubicBezTo>
                  <a:cubicBezTo>
                    <a:pt x="4341" y="197"/>
                    <a:pt x="3729" y="1"/>
                    <a:pt x="3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373;p91">
              <a:extLst>
                <a:ext uri="{FF2B5EF4-FFF2-40B4-BE49-F238E27FC236}">
                  <a16:creationId xmlns:a16="http://schemas.microsoft.com/office/drawing/2014/main" id="{3A0C02A3-CBE1-53F5-D976-57185B2BE26D}"/>
                </a:ext>
              </a:extLst>
            </p:cNvPr>
            <p:cNvSpPr/>
            <p:nvPr/>
          </p:nvSpPr>
          <p:spPr>
            <a:xfrm>
              <a:off x="5737750" y="340750"/>
              <a:ext cx="123325" cy="115800"/>
            </a:xfrm>
            <a:custGeom>
              <a:avLst/>
              <a:gdLst/>
              <a:ahLst/>
              <a:cxnLst/>
              <a:rect l="l" t="t" r="r" b="b"/>
              <a:pathLst>
                <a:path w="4933" h="4632" extrusionOk="0">
                  <a:moveTo>
                    <a:pt x="3935" y="0"/>
                  </a:moveTo>
                  <a:cubicBezTo>
                    <a:pt x="3901" y="0"/>
                    <a:pt x="3868" y="11"/>
                    <a:pt x="3840" y="33"/>
                  </a:cubicBezTo>
                  <a:cubicBezTo>
                    <a:pt x="3771" y="86"/>
                    <a:pt x="3759" y="184"/>
                    <a:pt x="3810" y="252"/>
                  </a:cubicBezTo>
                  <a:cubicBezTo>
                    <a:pt x="4589" y="1251"/>
                    <a:pt x="4499" y="2684"/>
                    <a:pt x="3601" y="3580"/>
                  </a:cubicBezTo>
                  <a:cubicBezTo>
                    <a:pt x="3112" y="4069"/>
                    <a:pt x="2465" y="4319"/>
                    <a:pt x="1815" y="4319"/>
                  </a:cubicBezTo>
                  <a:cubicBezTo>
                    <a:pt x="1272" y="4319"/>
                    <a:pt x="728" y="4144"/>
                    <a:pt x="272" y="3790"/>
                  </a:cubicBezTo>
                  <a:cubicBezTo>
                    <a:pt x="244" y="3768"/>
                    <a:pt x="211" y="3757"/>
                    <a:pt x="177" y="3757"/>
                  </a:cubicBezTo>
                  <a:cubicBezTo>
                    <a:pt x="131" y="3757"/>
                    <a:pt x="84" y="3778"/>
                    <a:pt x="53" y="3817"/>
                  </a:cubicBezTo>
                  <a:cubicBezTo>
                    <a:pt x="0" y="3886"/>
                    <a:pt x="13" y="3984"/>
                    <a:pt x="80" y="4036"/>
                  </a:cubicBezTo>
                  <a:cubicBezTo>
                    <a:pt x="594" y="4435"/>
                    <a:pt x="1207" y="4631"/>
                    <a:pt x="1817" y="4631"/>
                  </a:cubicBezTo>
                  <a:cubicBezTo>
                    <a:pt x="2547" y="4631"/>
                    <a:pt x="3273" y="4351"/>
                    <a:pt x="3824" y="3801"/>
                  </a:cubicBezTo>
                  <a:cubicBezTo>
                    <a:pt x="4832" y="2793"/>
                    <a:pt x="4933" y="1184"/>
                    <a:pt x="4058" y="60"/>
                  </a:cubicBezTo>
                  <a:cubicBezTo>
                    <a:pt x="4026" y="21"/>
                    <a:pt x="3981" y="0"/>
                    <a:pt x="39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1376;p91">
            <a:extLst>
              <a:ext uri="{FF2B5EF4-FFF2-40B4-BE49-F238E27FC236}">
                <a16:creationId xmlns:a16="http://schemas.microsoft.com/office/drawing/2014/main" id="{B891D888-9172-8371-9F35-A813DEC46894}"/>
              </a:ext>
            </a:extLst>
          </p:cNvPr>
          <p:cNvSpPr txBox="1">
            <a:spLocks/>
          </p:cNvSpPr>
          <p:nvPr/>
        </p:nvSpPr>
        <p:spPr>
          <a:xfrm>
            <a:off x="3435792" y="2568139"/>
            <a:ext cx="2268786" cy="13218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1pPr>
            <a:lvl2pPr marL="914400" marR="0" lvl="1" indent="-317500" algn="ctr" rtl="0">
              <a:lnSpc>
                <a:spcPct val="100000"/>
              </a:lnSpc>
              <a:spcBef>
                <a:spcPts val="0"/>
              </a:spcBef>
              <a:spcAft>
                <a:spcPts val="0"/>
              </a:spcAft>
              <a:buClr>
                <a:schemeClr val="lt1"/>
              </a:buClr>
              <a:buSzPts val="1400"/>
              <a:buFont typeface="Open Sans Light"/>
              <a:buNone/>
              <a:defRPr sz="1400" b="0" i="0" u="none" strike="noStrike" cap="none">
                <a:solidFill>
                  <a:schemeClr val="lt1"/>
                </a:solidFill>
                <a:latin typeface="Open Sans Light"/>
                <a:ea typeface="Open Sans Light"/>
                <a:cs typeface="Open Sans Light"/>
                <a:sym typeface="Open Sans Light"/>
              </a:defRPr>
            </a:lvl2pPr>
            <a:lvl3pPr marL="1371600" marR="0" lvl="2" indent="-317500" algn="ctr" rtl="0">
              <a:lnSpc>
                <a:spcPct val="100000"/>
              </a:lnSpc>
              <a:spcBef>
                <a:spcPts val="0"/>
              </a:spcBef>
              <a:spcAft>
                <a:spcPts val="0"/>
              </a:spcAft>
              <a:buClr>
                <a:schemeClr val="lt1"/>
              </a:buClr>
              <a:buSzPts val="1400"/>
              <a:buFont typeface="Open Sans Light"/>
              <a:buNone/>
              <a:defRPr sz="1400" b="0" i="0" u="none" strike="noStrike" cap="none">
                <a:solidFill>
                  <a:schemeClr val="lt1"/>
                </a:solidFill>
                <a:latin typeface="Open Sans Light"/>
                <a:ea typeface="Open Sans Light"/>
                <a:cs typeface="Open Sans Light"/>
                <a:sym typeface="Open Sans Light"/>
              </a:defRPr>
            </a:lvl3pPr>
            <a:lvl4pPr marL="1828800" marR="0" lvl="3" indent="-304800" algn="ctr" rtl="0">
              <a:lnSpc>
                <a:spcPct val="100000"/>
              </a:lnSpc>
              <a:spcBef>
                <a:spcPts val="0"/>
              </a:spcBef>
              <a:spcAft>
                <a:spcPts val="0"/>
              </a:spcAft>
              <a:buClr>
                <a:schemeClr val="lt1"/>
              </a:buClr>
              <a:buSzPts val="1200"/>
              <a:buFont typeface="Open Sans Light"/>
              <a:buNone/>
              <a:defRPr sz="1200" b="0" i="0" u="none" strike="noStrike" cap="none">
                <a:solidFill>
                  <a:schemeClr val="lt1"/>
                </a:solidFill>
                <a:latin typeface="Open Sans Light"/>
                <a:ea typeface="Open Sans Light"/>
                <a:cs typeface="Open Sans Light"/>
                <a:sym typeface="Open Sans Light"/>
              </a:defRPr>
            </a:lvl4pPr>
            <a:lvl5pPr marL="2286000" marR="0" lvl="4" indent="-317500" algn="ctr" rtl="0">
              <a:lnSpc>
                <a:spcPct val="100000"/>
              </a:lnSpc>
              <a:spcBef>
                <a:spcPts val="0"/>
              </a:spcBef>
              <a:spcAft>
                <a:spcPts val="0"/>
              </a:spcAft>
              <a:buClr>
                <a:schemeClr val="lt1"/>
              </a:buClr>
              <a:buSzPts val="1400"/>
              <a:buFont typeface="Open Sans Light"/>
              <a:buNone/>
              <a:defRPr sz="1400" b="0" i="0" u="none" strike="noStrike" cap="none">
                <a:solidFill>
                  <a:schemeClr val="lt1"/>
                </a:solidFill>
                <a:latin typeface="Open Sans Light"/>
                <a:ea typeface="Open Sans Light"/>
                <a:cs typeface="Open Sans Light"/>
                <a:sym typeface="Open Sans Light"/>
              </a:defRPr>
            </a:lvl5pPr>
            <a:lvl6pPr marL="2743200" marR="0" lvl="5" indent="-317500" algn="ctr" rtl="0">
              <a:lnSpc>
                <a:spcPct val="100000"/>
              </a:lnSpc>
              <a:spcBef>
                <a:spcPts val="0"/>
              </a:spcBef>
              <a:spcAft>
                <a:spcPts val="0"/>
              </a:spcAft>
              <a:buClr>
                <a:schemeClr val="lt1"/>
              </a:buClr>
              <a:buSzPts val="1400"/>
              <a:buFont typeface="Open Sans Light"/>
              <a:buNone/>
              <a:defRPr sz="1400" b="0" i="0" u="none" strike="noStrike" cap="none">
                <a:solidFill>
                  <a:schemeClr val="lt1"/>
                </a:solidFill>
                <a:latin typeface="Open Sans Light"/>
                <a:ea typeface="Open Sans Light"/>
                <a:cs typeface="Open Sans Light"/>
                <a:sym typeface="Open Sans Light"/>
              </a:defRPr>
            </a:lvl6pPr>
            <a:lvl7pPr marL="3200400" marR="0" lvl="6" indent="-317500" algn="ctr" rtl="0">
              <a:lnSpc>
                <a:spcPct val="100000"/>
              </a:lnSpc>
              <a:spcBef>
                <a:spcPts val="0"/>
              </a:spcBef>
              <a:spcAft>
                <a:spcPts val="0"/>
              </a:spcAft>
              <a:buClr>
                <a:schemeClr val="lt1"/>
              </a:buClr>
              <a:buSzPts val="1400"/>
              <a:buFont typeface="Open Sans Light"/>
              <a:buNone/>
              <a:defRPr sz="1400" b="0" i="0" u="none" strike="noStrike" cap="none">
                <a:solidFill>
                  <a:schemeClr val="lt1"/>
                </a:solidFill>
                <a:latin typeface="Open Sans Light"/>
                <a:ea typeface="Open Sans Light"/>
                <a:cs typeface="Open Sans Light"/>
                <a:sym typeface="Open Sans Light"/>
              </a:defRPr>
            </a:lvl7pPr>
            <a:lvl8pPr marL="3657600" marR="0" lvl="7" indent="-317500" algn="ctr" rtl="0">
              <a:lnSpc>
                <a:spcPct val="100000"/>
              </a:lnSpc>
              <a:spcBef>
                <a:spcPts val="0"/>
              </a:spcBef>
              <a:spcAft>
                <a:spcPts val="0"/>
              </a:spcAft>
              <a:buClr>
                <a:schemeClr val="lt1"/>
              </a:buClr>
              <a:buSzPts val="1400"/>
              <a:buFont typeface="Open Sans Light"/>
              <a:buNone/>
              <a:defRPr sz="1400" b="0" i="0" u="none" strike="noStrike" cap="none">
                <a:solidFill>
                  <a:schemeClr val="lt1"/>
                </a:solidFill>
                <a:latin typeface="Open Sans Light"/>
                <a:ea typeface="Open Sans Light"/>
                <a:cs typeface="Open Sans Light"/>
                <a:sym typeface="Open Sans Light"/>
              </a:defRPr>
            </a:lvl8pPr>
            <a:lvl9pPr marL="4114800" marR="0" lvl="8" indent="-317500" algn="ctr" rtl="0">
              <a:lnSpc>
                <a:spcPct val="100000"/>
              </a:lnSpc>
              <a:spcBef>
                <a:spcPts val="0"/>
              </a:spcBef>
              <a:spcAft>
                <a:spcPts val="0"/>
              </a:spcAft>
              <a:buClr>
                <a:schemeClr val="lt1"/>
              </a:buClr>
              <a:buSzPts val="1400"/>
              <a:buFont typeface="Open Sans Light"/>
              <a:buNone/>
              <a:defRPr sz="1400" b="0" i="0" u="none" strike="noStrike" cap="none">
                <a:solidFill>
                  <a:schemeClr val="lt1"/>
                </a:solidFill>
                <a:latin typeface="Open Sans Light"/>
                <a:ea typeface="Open Sans Light"/>
                <a:cs typeface="Open Sans Light"/>
                <a:sym typeface="Open Sans Light"/>
              </a:defRPr>
            </a:lvl9pPr>
          </a:lstStyle>
          <a:p>
            <a:pPr marL="0" indent="0"/>
            <a:r>
              <a:rPr lang="en" dirty="0">
                <a:solidFill>
                  <a:schemeClr val="dk1"/>
                </a:solidFill>
              </a:rPr>
              <a:t>Les </a:t>
            </a:r>
            <a:r>
              <a:rPr lang="en" dirty="0" err="1">
                <a:solidFill>
                  <a:schemeClr val="dk1"/>
                </a:solidFill>
              </a:rPr>
              <a:t>consommateurs</a:t>
            </a:r>
            <a:r>
              <a:rPr lang="en" dirty="0">
                <a:solidFill>
                  <a:schemeClr val="dk1"/>
                </a:solidFill>
              </a:rPr>
              <a:t> haut de </a:t>
            </a:r>
            <a:r>
              <a:rPr lang="en" dirty="0" err="1">
                <a:solidFill>
                  <a:schemeClr val="dk1"/>
                </a:solidFill>
              </a:rPr>
              <a:t>gamme</a:t>
            </a:r>
            <a:r>
              <a:rPr lang="en" dirty="0">
                <a:solidFill>
                  <a:schemeClr val="dk1"/>
                </a:solidFill>
              </a:rPr>
              <a:t> et </a:t>
            </a:r>
            <a:r>
              <a:rPr lang="en" dirty="0" err="1">
                <a:solidFill>
                  <a:schemeClr val="dk1"/>
                </a:solidFill>
              </a:rPr>
              <a:t>aisés</a:t>
            </a:r>
            <a:r>
              <a:rPr lang="en" dirty="0">
                <a:solidFill>
                  <a:schemeClr val="dk1"/>
                </a:solidFill>
              </a:rPr>
              <a:t>, </a:t>
            </a:r>
            <a:r>
              <a:rPr lang="en" dirty="0" err="1">
                <a:solidFill>
                  <a:schemeClr val="dk1"/>
                </a:solidFill>
              </a:rPr>
              <a:t>recherchant</a:t>
            </a:r>
            <a:r>
              <a:rPr lang="en" dirty="0">
                <a:solidFill>
                  <a:schemeClr val="dk1"/>
                </a:solidFill>
              </a:rPr>
              <a:t> des </a:t>
            </a:r>
            <a:r>
              <a:rPr lang="en" dirty="0" err="1">
                <a:solidFill>
                  <a:schemeClr val="dk1"/>
                </a:solidFill>
              </a:rPr>
              <a:t>produits</a:t>
            </a:r>
            <a:r>
              <a:rPr lang="en" dirty="0">
                <a:solidFill>
                  <a:schemeClr val="dk1"/>
                </a:solidFill>
              </a:rPr>
              <a:t> </a:t>
            </a:r>
            <a:r>
              <a:rPr lang="en" dirty="0" err="1">
                <a:solidFill>
                  <a:schemeClr val="dk1"/>
                </a:solidFill>
              </a:rPr>
              <a:t>exclusifs</a:t>
            </a:r>
            <a:r>
              <a:rPr lang="en" dirty="0">
                <a:solidFill>
                  <a:schemeClr val="dk1"/>
                </a:solidFill>
              </a:rPr>
              <a:t>, </a:t>
            </a:r>
            <a:r>
              <a:rPr lang="en" dirty="0" err="1">
                <a:solidFill>
                  <a:schemeClr val="dk1"/>
                </a:solidFill>
              </a:rPr>
              <a:t>raffinés</a:t>
            </a:r>
            <a:r>
              <a:rPr lang="en" dirty="0">
                <a:solidFill>
                  <a:schemeClr val="dk1"/>
                </a:solidFill>
              </a:rPr>
              <a:t>, avec </a:t>
            </a:r>
            <a:r>
              <a:rPr lang="en" dirty="0" err="1">
                <a:solidFill>
                  <a:schemeClr val="dk1"/>
                </a:solidFill>
              </a:rPr>
              <a:t>une</a:t>
            </a:r>
            <a:r>
              <a:rPr lang="en" dirty="0">
                <a:solidFill>
                  <a:schemeClr val="dk1"/>
                </a:solidFill>
              </a:rPr>
              <a:t> attention </a:t>
            </a:r>
            <a:r>
              <a:rPr lang="en" dirty="0" err="1">
                <a:solidFill>
                  <a:schemeClr val="dk1"/>
                </a:solidFill>
              </a:rPr>
              <a:t>particulière</a:t>
            </a:r>
            <a:r>
              <a:rPr lang="en" dirty="0">
                <a:solidFill>
                  <a:schemeClr val="dk1"/>
                </a:solidFill>
              </a:rPr>
              <a:t> pour le packaging, </a:t>
            </a:r>
            <a:r>
              <a:rPr lang="en" dirty="0" err="1">
                <a:solidFill>
                  <a:schemeClr val="dk1"/>
                </a:solidFill>
              </a:rPr>
              <a:t>représentés</a:t>
            </a:r>
            <a:r>
              <a:rPr lang="en" dirty="0">
                <a:solidFill>
                  <a:schemeClr val="dk1"/>
                </a:solidFill>
              </a:rPr>
              <a:t> par les </a:t>
            </a:r>
            <a:r>
              <a:rPr lang="en" dirty="0" err="1">
                <a:solidFill>
                  <a:schemeClr val="dk1"/>
                </a:solidFill>
              </a:rPr>
              <a:t>consommateurs</a:t>
            </a:r>
            <a:r>
              <a:rPr lang="en" dirty="0">
                <a:solidFill>
                  <a:schemeClr val="dk1"/>
                </a:solidFill>
              </a:rPr>
              <a:t> </a:t>
            </a:r>
            <a:r>
              <a:rPr lang="en" dirty="0" err="1">
                <a:solidFill>
                  <a:schemeClr val="dk1"/>
                </a:solidFill>
              </a:rPr>
              <a:t>fortunés</a:t>
            </a:r>
            <a:r>
              <a:rPr lang="en" dirty="0">
                <a:solidFill>
                  <a:schemeClr val="dk1"/>
                </a:solidFill>
              </a:rPr>
              <a:t> et les amateurs de </a:t>
            </a:r>
            <a:r>
              <a:rPr lang="en" dirty="0" err="1">
                <a:solidFill>
                  <a:schemeClr val="dk1"/>
                </a:solidFill>
              </a:rPr>
              <a:t>thé</a:t>
            </a:r>
            <a:r>
              <a:rPr lang="en" dirty="0">
                <a:solidFill>
                  <a:schemeClr val="dk1"/>
                </a:solidFill>
              </a:rPr>
              <a:t> </a:t>
            </a:r>
            <a:r>
              <a:rPr lang="en" dirty="0" err="1">
                <a:solidFill>
                  <a:schemeClr val="dk1"/>
                </a:solidFill>
              </a:rPr>
              <a:t>expérimentés</a:t>
            </a:r>
            <a:r>
              <a:rPr lang="en" dirty="0">
                <a:solidFill>
                  <a:schemeClr val="dk1"/>
                </a:solidFill>
              </a:rPr>
              <a:t>.</a:t>
            </a:r>
            <a:endParaRPr lang="fr-FR" dirty="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4"/>
                                        </p:tgtEl>
                                        <p:attrNameLst>
                                          <p:attrName>style.visibility</p:attrName>
                                        </p:attrNameLst>
                                      </p:cBhvr>
                                      <p:to>
                                        <p:strVal val="visible"/>
                                      </p:to>
                                    </p:set>
                                    <p:animEffect transition="in" filter="fade">
                                      <p:cBhvr>
                                        <p:cTn id="7" dur="1000"/>
                                        <p:tgtEl>
                                          <p:spTgt spid="137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359"/>
                                        </p:tgtEl>
                                        <p:attrNameLst>
                                          <p:attrName>style.visibility</p:attrName>
                                        </p:attrNameLst>
                                      </p:cBhvr>
                                      <p:to>
                                        <p:strVal val="visible"/>
                                      </p:to>
                                    </p:set>
                                    <p:animEffect transition="in" filter="fade">
                                      <p:cBhvr>
                                        <p:cTn id="11" dur="1000"/>
                                        <p:tgtEl>
                                          <p:spTgt spid="135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360"/>
                                        </p:tgtEl>
                                        <p:attrNameLst>
                                          <p:attrName>style.visibility</p:attrName>
                                        </p:attrNameLst>
                                      </p:cBhvr>
                                      <p:to>
                                        <p:strVal val="visible"/>
                                      </p:to>
                                    </p:set>
                                    <p:animEffect transition="in" filter="fade">
                                      <p:cBhvr>
                                        <p:cTn id="15" dur="1000"/>
                                        <p:tgtEl>
                                          <p:spTgt spid="1360"/>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361"/>
                                        </p:tgtEl>
                                        <p:attrNameLst>
                                          <p:attrName>style.visibility</p:attrName>
                                        </p:attrNameLst>
                                      </p:cBhvr>
                                      <p:to>
                                        <p:strVal val="visible"/>
                                      </p:to>
                                    </p:set>
                                    <p:animEffect transition="in" filter="fade">
                                      <p:cBhvr>
                                        <p:cTn id="19" dur="1000"/>
                                        <p:tgtEl>
                                          <p:spTgt spid="1361"/>
                                        </p:tgtEl>
                                      </p:cBhvr>
                                    </p:animEffect>
                                  </p:childTnLst>
                                </p:cTn>
                              </p:par>
                            </p:childTnLst>
                          </p:cTn>
                        </p:par>
                        <p:par>
                          <p:cTn id="20" fill="hold">
                            <p:stCondLst>
                              <p:cond delay="4000"/>
                            </p:stCondLst>
                            <p:childTnLst>
                              <p:par>
                                <p:cTn id="21" presetID="2" presetClass="entr" presetSubtype="8" fill="hold" nodeType="afterEffect">
                                  <p:stCondLst>
                                    <p:cond delay="0"/>
                                  </p:stCondLst>
                                  <p:childTnLst>
                                    <p:set>
                                      <p:cBhvr>
                                        <p:cTn id="22" dur="1" fill="hold">
                                          <p:stCondLst>
                                            <p:cond delay="0"/>
                                          </p:stCondLst>
                                        </p:cTn>
                                        <p:tgtEl>
                                          <p:spTgt spid="1369"/>
                                        </p:tgtEl>
                                        <p:attrNameLst>
                                          <p:attrName>style.visibility</p:attrName>
                                        </p:attrNameLst>
                                      </p:cBhvr>
                                      <p:to>
                                        <p:strVal val="visible"/>
                                      </p:to>
                                    </p:set>
                                    <p:anim calcmode="lin" valueType="num">
                                      <p:cBhvr additive="base">
                                        <p:cTn id="23" dur="1000"/>
                                        <p:tgtEl>
                                          <p:spTgt spid="1369"/>
                                        </p:tgtEl>
                                        <p:attrNameLst>
                                          <p:attrName>ppt_x</p:attrName>
                                        </p:attrNameLst>
                                      </p:cBhvr>
                                      <p:tavLst>
                                        <p:tav tm="0">
                                          <p:val>
                                            <p:strVal val="#ppt_x-1"/>
                                          </p:val>
                                        </p:tav>
                                        <p:tav tm="100000">
                                          <p:val>
                                            <p:strVal val="#ppt_x"/>
                                          </p:val>
                                        </p:tav>
                                      </p:tavLst>
                                    </p:anim>
                                  </p:childTnLst>
                                </p:cTn>
                              </p:par>
                            </p:childTnLst>
                          </p:cTn>
                        </p:par>
                        <p:par>
                          <p:cTn id="24" fill="hold">
                            <p:stCondLst>
                              <p:cond delay="5000"/>
                            </p:stCondLst>
                            <p:childTnLst>
                              <p:par>
                                <p:cTn id="25" presetID="2" presetClass="entr" presetSubtype="8" fill="hold" nodeType="afterEffect">
                                  <p:stCondLst>
                                    <p:cond delay="0"/>
                                  </p:stCondLst>
                                  <p:childTnLst>
                                    <p:set>
                                      <p:cBhvr>
                                        <p:cTn id="26" dur="1" fill="hold">
                                          <p:stCondLst>
                                            <p:cond delay="0"/>
                                          </p:stCondLst>
                                        </p:cTn>
                                        <p:tgtEl>
                                          <p:spTgt spid="1375"/>
                                        </p:tgtEl>
                                        <p:attrNameLst>
                                          <p:attrName>style.visibility</p:attrName>
                                        </p:attrNameLst>
                                      </p:cBhvr>
                                      <p:to>
                                        <p:strVal val="visible"/>
                                      </p:to>
                                    </p:set>
                                    <p:anim calcmode="lin" valueType="num">
                                      <p:cBhvr additive="base">
                                        <p:cTn id="27" dur="1000"/>
                                        <p:tgtEl>
                                          <p:spTgt spid="1375"/>
                                        </p:tgtEl>
                                        <p:attrNameLst>
                                          <p:attrName>ppt_x</p:attrName>
                                        </p:attrNameLst>
                                      </p:cBhvr>
                                      <p:tavLst>
                                        <p:tav tm="0">
                                          <p:val>
                                            <p:strVal val="#ppt_x-1"/>
                                          </p:val>
                                        </p:tav>
                                        <p:tav tm="100000">
                                          <p:val>
                                            <p:strVal val="#ppt_x"/>
                                          </p:val>
                                        </p:tav>
                                      </p:tavLst>
                                    </p:anim>
                                  </p:childTnLst>
                                </p:cTn>
                              </p:par>
                            </p:childTnLst>
                          </p:cTn>
                        </p:par>
                        <p:par>
                          <p:cTn id="28" fill="hold">
                            <p:stCondLst>
                              <p:cond delay="6000"/>
                            </p:stCondLst>
                            <p:childTnLst>
                              <p:par>
                                <p:cTn id="29" presetID="2" presetClass="entr" presetSubtype="8" fill="hold" nodeType="afterEffect">
                                  <p:stCondLst>
                                    <p:cond delay="0"/>
                                  </p:stCondLst>
                                  <p:childTnLst>
                                    <p:set>
                                      <p:cBhvr>
                                        <p:cTn id="30" dur="1" fill="hold">
                                          <p:stCondLst>
                                            <p:cond delay="0"/>
                                          </p:stCondLst>
                                        </p:cTn>
                                        <p:tgtEl>
                                          <p:spTgt spid="1376"/>
                                        </p:tgtEl>
                                        <p:attrNameLst>
                                          <p:attrName>style.visibility</p:attrName>
                                        </p:attrNameLst>
                                      </p:cBhvr>
                                      <p:to>
                                        <p:strVal val="visible"/>
                                      </p:to>
                                    </p:set>
                                    <p:anim calcmode="lin" valueType="num">
                                      <p:cBhvr additive="base">
                                        <p:cTn id="31" dur="1000"/>
                                        <p:tgtEl>
                                          <p:spTgt spid="1376"/>
                                        </p:tgtEl>
                                        <p:attrNameLst>
                                          <p:attrName>ppt_x</p:attrName>
                                        </p:attrNameLst>
                                      </p:cBhvr>
                                      <p:tavLst>
                                        <p:tav tm="0">
                                          <p:val>
                                            <p:strVal val="#ppt_x-1"/>
                                          </p:val>
                                        </p:tav>
                                        <p:tav tm="100000">
                                          <p:val>
                                            <p:strVal val="#ppt_x"/>
                                          </p:val>
                                        </p:tav>
                                      </p:tavLst>
                                    </p:anim>
                                  </p:childTnLst>
                                </p:cTn>
                              </p:par>
                            </p:childTnLst>
                          </p:cTn>
                        </p:par>
                        <p:par>
                          <p:cTn id="32" fill="hold">
                            <p:stCondLst>
                              <p:cond delay="7000"/>
                            </p:stCondLst>
                            <p:childTnLst>
                              <p:par>
                                <p:cTn id="33" presetID="2" presetClass="entr" presetSubtype="1" fill="hold" nodeType="afterEffect">
                                  <p:stCondLst>
                                    <p:cond delay="0"/>
                                  </p:stCondLst>
                                  <p:childTnLst>
                                    <p:set>
                                      <p:cBhvr>
                                        <p:cTn id="34" dur="1" fill="hold">
                                          <p:stCondLst>
                                            <p:cond delay="0"/>
                                          </p:stCondLst>
                                        </p:cTn>
                                        <p:tgtEl>
                                          <p:spTgt spid="1377"/>
                                        </p:tgtEl>
                                        <p:attrNameLst>
                                          <p:attrName>style.visibility</p:attrName>
                                        </p:attrNameLst>
                                      </p:cBhvr>
                                      <p:to>
                                        <p:strVal val="visible"/>
                                      </p:to>
                                    </p:set>
                                    <p:anim calcmode="lin" valueType="num">
                                      <p:cBhvr additive="base">
                                        <p:cTn id="35" dur="1000"/>
                                        <p:tgtEl>
                                          <p:spTgt spid="1377"/>
                                        </p:tgtEl>
                                        <p:attrNameLst>
                                          <p:attrName>ppt_y</p:attrName>
                                        </p:attrNameLst>
                                      </p:cBhvr>
                                      <p:tavLst>
                                        <p:tav tm="0">
                                          <p:val>
                                            <p:strVal val="#ppt_y-1"/>
                                          </p:val>
                                        </p:tav>
                                        <p:tav tm="100000">
                                          <p:val>
                                            <p:strVal val="#ppt_y"/>
                                          </p:val>
                                        </p:tav>
                                      </p:tavLst>
                                    </p:anim>
                                  </p:childTnLst>
                                </p:cTn>
                              </p:par>
                            </p:childTnLst>
                          </p:cTn>
                        </p:par>
                        <p:par>
                          <p:cTn id="36" fill="hold">
                            <p:stCondLst>
                              <p:cond delay="8000"/>
                            </p:stCondLst>
                            <p:childTnLst>
                              <p:par>
                                <p:cTn id="37" presetID="2" presetClass="entr" presetSubtype="2" fill="hold" nodeType="afterEffect">
                                  <p:stCondLst>
                                    <p:cond delay="0"/>
                                  </p:stCondLst>
                                  <p:childTnLst>
                                    <p:set>
                                      <p:cBhvr>
                                        <p:cTn id="38" dur="1" fill="hold">
                                          <p:stCondLst>
                                            <p:cond delay="0"/>
                                          </p:stCondLst>
                                        </p:cTn>
                                        <p:tgtEl>
                                          <p:spTgt spid="1379"/>
                                        </p:tgtEl>
                                        <p:attrNameLst>
                                          <p:attrName>style.visibility</p:attrName>
                                        </p:attrNameLst>
                                      </p:cBhvr>
                                      <p:to>
                                        <p:strVal val="visible"/>
                                      </p:to>
                                    </p:set>
                                    <p:anim calcmode="lin" valueType="num">
                                      <p:cBhvr additive="base">
                                        <p:cTn id="39" dur="1000"/>
                                        <p:tgtEl>
                                          <p:spTgt spid="1379"/>
                                        </p:tgtEl>
                                        <p:attrNameLst>
                                          <p:attrName>ppt_x</p:attrName>
                                        </p:attrNameLst>
                                      </p:cBhvr>
                                      <p:tavLst>
                                        <p:tav tm="0">
                                          <p:val>
                                            <p:strVal val="#ppt_x+1"/>
                                          </p:val>
                                        </p:tav>
                                        <p:tav tm="100000">
                                          <p:val>
                                            <p:strVal val="#ppt_x"/>
                                          </p:val>
                                        </p:tav>
                                      </p:tavLst>
                                    </p:anim>
                                  </p:childTnLst>
                                </p:cTn>
                              </p:par>
                            </p:childTnLst>
                          </p:cTn>
                        </p:par>
                        <p:par>
                          <p:cTn id="40" fill="hold">
                            <p:stCondLst>
                              <p:cond delay="9000"/>
                            </p:stCondLst>
                            <p:childTnLst>
                              <p:par>
                                <p:cTn id="41" presetID="2" presetClass="entr" presetSubtype="2" fill="hold" nodeType="afterEffect">
                                  <p:stCondLst>
                                    <p:cond delay="0"/>
                                  </p:stCondLst>
                                  <p:childTnLst>
                                    <p:set>
                                      <p:cBhvr>
                                        <p:cTn id="42" dur="1" fill="hold">
                                          <p:stCondLst>
                                            <p:cond delay="0"/>
                                          </p:stCondLst>
                                        </p:cTn>
                                        <p:tgtEl>
                                          <p:spTgt spid="1380"/>
                                        </p:tgtEl>
                                        <p:attrNameLst>
                                          <p:attrName>style.visibility</p:attrName>
                                        </p:attrNameLst>
                                      </p:cBhvr>
                                      <p:to>
                                        <p:strVal val="visible"/>
                                      </p:to>
                                    </p:set>
                                    <p:anim calcmode="lin" valueType="num">
                                      <p:cBhvr additive="base">
                                        <p:cTn id="43" dur="1000"/>
                                        <p:tgtEl>
                                          <p:spTgt spid="1380"/>
                                        </p:tgtEl>
                                        <p:attrNameLst>
                                          <p:attrName>ppt_x</p:attrName>
                                        </p:attrNameLst>
                                      </p:cBhvr>
                                      <p:tavLst>
                                        <p:tav tm="0">
                                          <p:val>
                                            <p:strVal val="#ppt_x+1"/>
                                          </p:val>
                                        </p:tav>
                                        <p:tav tm="100000">
                                          <p:val>
                                            <p:strVal val="#ppt_x"/>
                                          </p:val>
                                        </p:tav>
                                      </p:tavLst>
                                    </p:anim>
                                  </p:childTnLst>
                                </p:cTn>
                              </p:par>
                            </p:childTnLst>
                          </p:cTn>
                        </p:par>
                        <p:par>
                          <p:cTn id="44" fill="hold">
                            <p:stCondLst>
                              <p:cond delay="10000"/>
                            </p:stCondLst>
                            <p:childTnLst>
                              <p:par>
                                <p:cTn id="45" presetID="2" presetClass="entr" presetSubtype="8"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1000"/>
                                        <p:tgtEl>
                                          <p:spTgt spid="7"/>
                                        </p:tgtEl>
                                        <p:attrNameLst>
                                          <p:attrName>ppt_x</p:attrName>
                                        </p:attrNameLst>
                                      </p:cBhvr>
                                      <p:tavLst>
                                        <p:tav tm="0">
                                          <p:val>
                                            <p:strVal val="#ppt_x-1"/>
                                          </p:val>
                                        </p:tav>
                                        <p:tav tm="100000">
                                          <p:val>
                                            <p:strVal val="#ppt_x"/>
                                          </p:val>
                                        </p:tav>
                                      </p:tavLst>
                                    </p:anim>
                                  </p:childTnLst>
                                </p:cTn>
                              </p:par>
                            </p:childTnLst>
                          </p:cTn>
                        </p:par>
                        <p:par>
                          <p:cTn id="48" fill="hold">
                            <p:stCondLst>
                              <p:cond delay="11000"/>
                            </p:stCondLst>
                            <p:childTnLst>
                              <p:par>
                                <p:cTn id="49" presetID="2" presetClass="entr" presetSubtype="8"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1000"/>
                                        <p:tgtEl>
                                          <p:spTgt spid="13"/>
                                        </p:tgtEl>
                                        <p:attrNameLst>
                                          <p:attrName>ppt_x</p:attrName>
                                        </p:attrNameLst>
                                      </p:cBhvr>
                                      <p:tavLst>
                                        <p:tav tm="0">
                                          <p:val>
                                            <p:strVal val="#ppt_x-1"/>
                                          </p:val>
                                        </p:tav>
                                        <p:tav tm="100000">
                                          <p:val>
                                            <p:strVal val="#ppt_x"/>
                                          </p:val>
                                        </p:tav>
                                      </p:tavLst>
                                    </p:anim>
                                  </p:childTnLst>
                                </p:cTn>
                              </p:par>
                            </p:childTnLst>
                          </p:cTn>
                        </p:par>
                        <p:par>
                          <p:cTn id="52" fill="hold">
                            <p:stCondLst>
                              <p:cond delay="12000"/>
                            </p:stCondLst>
                            <p:childTnLst>
                              <p:par>
                                <p:cTn id="53" presetID="2" presetClass="entr" presetSubtype="8"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1000"/>
                                        <p:tgtEl>
                                          <p:spTgt spid="2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94"/>
        <p:cNvGrpSpPr/>
        <p:nvPr/>
      </p:nvGrpSpPr>
      <p:grpSpPr>
        <a:xfrm>
          <a:off x="0" y="0"/>
          <a:ext cx="0" cy="0"/>
          <a:chOff x="0" y="0"/>
          <a:chExt cx="0" cy="0"/>
        </a:xfrm>
      </p:grpSpPr>
      <p:pic>
        <p:nvPicPr>
          <p:cNvPr id="895" name="Google Shape;895;p76"/>
          <p:cNvPicPr preferRelativeResize="0"/>
          <p:nvPr/>
        </p:nvPicPr>
        <p:blipFill rotWithShape="1">
          <a:blip r:embed="rId3">
            <a:alphaModFix/>
          </a:blip>
          <a:srcRect t="11237"/>
          <a:stretch/>
        </p:blipFill>
        <p:spPr>
          <a:xfrm>
            <a:off x="0" y="0"/>
            <a:ext cx="3869100" cy="5143500"/>
          </a:xfrm>
          <a:prstGeom prst="rect">
            <a:avLst/>
          </a:prstGeom>
          <a:noFill/>
          <a:ln>
            <a:noFill/>
          </a:ln>
        </p:spPr>
      </p:pic>
      <p:sp>
        <p:nvSpPr>
          <p:cNvPr id="933" name="Google Shape;933;p76"/>
          <p:cNvSpPr txBox="1">
            <a:spLocks noGrp="1"/>
          </p:cNvSpPr>
          <p:nvPr>
            <p:ph type="ctrTitle"/>
          </p:nvPr>
        </p:nvSpPr>
        <p:spPr>
          <a:xfrm>
            <a:off x="281496" y="222616"/>
            <a:ext cx="2420252" cy="946200"/>
          </a:xfrm>
          <a:prstGeom prst="rect">
            <a:avLst/>
          </a:prstGeom>
        </p:spPr>
        <p:txBody>
          <a:bodyPr spcFirstLastPara="1" wrap="square" lIns="91425" tIns="91425" rIns="91425" bIns="91425" anchor="t" anchorCtr="0">
            <a:noAutofit/>
          </a:bodyPr>
          <a:lstStyle/>
          <a:p>
            <a:r>
              <a:rPr lang="en" dirty="0">
                <a:solidFill>
                  <a:srgbClr val="F3F3F3"/>
                </a:solidFill>
                <a:ea typeface="Calibri"/>
                <a:cs typeface="Calibri"/>
              </a:rPr>
              <a:t>Analyse </a:t>
            </a:r>
            <a:r>
              <a:rPr lang="en" dirty="0" err="1">
                <a:solidFill>
                  <a:srgbClr val="F3F3F3"/>
                </a:solidFill>
                <a:ea typeface="Calibri"/>
                <a:cs typeface="Calibri"/>
              </a:rPr>
              <a:t>concurrentielle</a:t>
            </a:r>
            <a:endParaRPr lang="fr-FR" dirty="0" err="1"/>
          </a:p>
        </p:txBody>
      </p:sp>
      <p:sp>
        <p:nvSpPr>
          <p:cNvPr id="934" name="Google Shape;934;p76"/>
          <p:cNvSpPr txBox="1">
            <a:spLocks noGrp="1"/>
          </p:cNvSpPr>
          <p:nvPr>
            <p:ph type="subTitle" idx="1"/>
          </p:nvPr>
        </p:nvSpPr>
        <p:spPr>
          <a:xfrm>
            <a:off x="4240075" y="1504450"/>
            <a:ext cx="2888400" cy="729600"/>
          </a:xfrm>
          <a:prstGeom prst="rect">
            <a:avLst/>
          </a:prstGeom>
        </p:spPr>
        <p:txBody>
          <a:bodyPr spcFirstLastPara="1" wrap="square" lIns="91425" tIns="91425" rIns="91425" bIns="91425" anchor="t" anchorCtr="0">
            <a:noAutofit/>
          </a:bodyPr>
          <a:lstStyle/>
          <a:p>
            <a:pPr marL="0" indent="0"/>
            <a:r>
              <a:rPr lang="en" dirty="0"/>
              <a:t>Mise </a:t>
            </a:r>
            <a:r>
              <a:rPr lang="en" dirty="0" err="1"/>
              <a:t>en</a:t>
            </a:r>
            <a:r>
              <a:rPr lang="en" dirty="0"/>
              <a:t> </a:t>
            </a:r>
            <a:r>
              <a:rPr lang="en" dirty="0" err="1"/>
              <a:t>avant</a:t>
            </a:r>
            <a:r>
              <a:rPr lang="en" dirty="0"/>
              <a:t> du </a:t>
            </a:r>
            <a:r>
              <a:rPr lang="en" dirty="0" err="1"/>
              <a:t>marché</a:t>
            </a:r>
            <a:r>
              <a:rPr lang="en" dirty="0"/>
              <a:t> du </a:t>
            </a:r>
            <a:r>
              <a:rPr lang="en" dirty="0" err="1"/>
              <a:t>thé</a:t>
            </a:r>
            <a:r>
              <a:rPr lang="en" dirty="0"/>
              <a:t> bio </a:t>
            </a:r>
            <a:r>
              <a:rPr lang="en" dirty="0" err="1"/>
              <a:t>en</a:t>
            </a:r>
            <a:r>
              <a:rPr lang="en" dirty="0"/>
              <a:t> </a:t>
            </a:r>
            <a:r>
              <a:rPr lang="en" dirty="0" err="1"/>
              <a:t>croissancce</a:t>
            </a:r>
            <a:r>
              <a:rPr lang="en" dirty="0"/>
              <a:t>, de </a:t>
            </a:r>
            <a:r>
              <a:rPr lang="en" dirty="0" err="1"/>
              <a:t>l'intérêt</a:t>
            </a:r>
            <a:r>
              <a:rPr lang="en" dirty="0"/>
              <a:t> pour les thés de </a:t>
            </a:r>
            <a:r>
              <a:rPr lang="en" dirty="0" err="1"/>
              <a:t>spécialité</a:t>
            </a:r>
            <a:r>
              <a:rPr lang="en" dirty="0"/>
              <a:t>, de </a:t>
            </a:r>
            <a:r>
              <a:rPr lang="en" dirty="0" err="1"/>
              <a:t>l'importance</a:t>
            </a:r>
            <a:r>
              <a:rPr lang="en" dirty="0"/>
              <a:t> de </a:t>
            </a:r>
            <a:r>
              <a:rPr lang="en" dirty="0" err="1"/>
              <a:t>l'expérience</a:t>
            </a:r>
            <a:r>
              <a:rPr lang="en" dirty="0"/>
              <a:t> client, de la </a:t>
            </a:r>
            <a:r>
              <a:rPr lang="en" dirty="0" err="1"/>
              <a:t>traçabilité</a:t>
            </a:r>
            <a:r>
              <a:rPr lang="en" dirty="0"/>
              <a:t> et de la </a:t>
            </a:r>
            <a:r>
              <a:rPr lang="en" dirty="0" err="1"/>
              <a:t>durabilité</a:t>
            </a:r>
            <a:r>
              <a:rPr lang="en" dirty="0"/>
              <a:t>.</a:t>
            </a:r>
          </a:p>
        </p:txBody>
      </p:sp>
      <p:sp>
        <p:nvSpPr>
          <p:cNvPr id="935" name="Google Shape;935;p76"/>
          <p:cNvSpPr txBox="1">
            <a:spLocks noGrp="1"/>
          </p:cNvSpPr>
          <p:nvPr>
            <p:ph type="subTitle" idx="2"/>
          </p:nvPr>
        </p:nvSpPr>
        <p:spPr>
          <a:xfrm>
            <a:off x="4240075" y="2751135"/>
            <a:ext cx="2888400" cy="601765"/>
          </a:xfrm>
          <a:prstGeom prst="rect">
            <a:avLst/>
          </a:prstGeom>
        </p:spPr>
        <p:txBody>
          <a:bodyPr spcFirstLastPara="1" wrap="square" lIns="91425" tIns="91425" rIns="91425" bIns="91425" anchor="t" anchorCtr="0">
            <a:noAutofit/>
          </a:bodyPr>
          <a:lstStyle/>
          <a:p>
            <a:pPr marL="0" indent="0"/>
            <a:r>
              <a:rPr lang="en" dirty="0"/>
              <a:t>Concurrence accrue, </a:t>
            </a:r>
            <a:r>
              <a:rPr lang="en" dirty="0" err="1"/>
              <a:t>coûts</a:t>
            </a:r>
            <a:r>
              <a:rPr lang="en" dirty="0"/>
              <a:t> </a:t>
            </a:r>
            <a:r>
              <a:rPr lang="en" dirty="0" err="1"/>
              <a:t>élevés</a:t>
            </a:r>
            <a:r>
              <a:rPr lang="en" dirty="0"/>
              <a:t>, </a:t>
            </a:r>
            <a:r>
              <a:rPr lang="en" dirty="0" err="1"/>
              <a:t>maintien</a:t>
            </a:r>
            <a:r>
              <a:rPr lang="en" dirty="0"/>
              <a:t> de la </a:t>
            </a:r>
            <a:r>
              <a:rPr lang="en" dirty="0" err="1"/>
              <a:t>qualité</a:t>
            </a:r>
            <a:r>
              <a:rPr lang="en" dirty="0"/>
              <a:t> et </a:t>
            </a:r>
            <a:r>
              <a:rPr lang="en" dirty="0" err="1"/>
              <a:t>l'évolution</a:t>
            </a:r>
            <a:r>
              <a:rPr lang="en" dirty="0"/>
              <a:t> des </a:t>
            </a:r>
            <a:r>
              <a:rPr lang="en" dirty="0" err="1"/>
              <a:t>préférences</a:t>
            </a:r>
            <a:r>
              <a:rPr lang="en" dirty="0"/>
              <a:t> des clients.</a:t>
            </a:r>
          </a:p>
        </p:txBody>
      </p:sp>
      <p:sp>
        <p:nvSpPr>
          <p:cNvPr id="936" name="Google Shape;936;p76"/>
          <p:cNvSpPr txBox="1">
            <a:spLocks noGrp="1"/>
          </p:cNvSpPr>
          <p:nvPr>
            <p:ph type="ctrTitle" idx="3"/>
          </p:nvPr>
        </p:nvSpPr>
        <p:spPr>
          <a:xfrm>
            <a:off x="4240075" y="1111836"/>
            <a:ext cx="3654469" cy="449598"/>
          </a:xfrm>
          <a:prstGeom prst="rect">
            <a:avLst/>
          </a:prstGeom>
        </p:spPr>
        <p:txBody>
          <a:bodyPr spcFirstLastPara="1" wrap="square" lIns="91425" tIns="91425" rIns="91425" bIns="91425" anchor="b" anchorCtr="0">
            <a:noAutofit/>
          </a:bodyPr>
          <a:lstStyle/>
          <a:p>
            <a:r>
              <a:rPr lang="en" dirty="0"/>
              <a:t>Tendances </a:t>
            </a:r>
            <a:r>
              <a:rPr lang="en" dirty="0" err="1"/>
              <a:t>actuelles</a:t>
            </a:r>
            <a:r>
              <a:rPr lang="en" dirty="0"/>
              <a:t> du </a:t>
            </a:r>
            <a:r>
              <a:rPr lang="en" dirty="0" err="1"/>
              <a:t>marché</a:t>
            </a:r>
            <a:endParaRPr lang="fr-FR" dirty="0" err="1"/>
          </a:p>
        </p:txBody>
      </p:sp>
      <p:sp>
        <p:nvSpPr>
          <p:cNvPr id="937" name="Google Shape;937;p76"/>
          <p:cNvSpPr txBox="1">
            <a:spLocks noGrp="1"/>
          </p:cNvSpPr>
          <p:nvPr>
            <p:ph type="ctrTitle" idx="4"/>
          </p:nvPr>
        </p:nvSpPr>
        <p:spPr>
          <a:xfrm>
            <a:off x="4240075" y="2437685"/>
            <a:ext cx="2619300" cy="384900"/>
          </a:xfrm>
          <a:prstGeom prst="rect">
            <a:avLst/>
          </a:prstGeom>
        </p:spPr>
        <p:txBody>
          <a:bodyPr spcFirstLastPara="1" wrap="square" lIns="91425" tIns="91425" rIns="91425" bIns="91425" anchor="b" anchorCtr="0">
            <a:noAutofit/>
          </a:bodyPr>
          <a:lstStyle/>
          <a:p>
            <a:r>
              <a:rPr lang="en" dirty="0" err="1"/>
              <a:t>Défis</a:t>
            </a:r>
            <a:r>
              <a:rPr lang="en" dirty="0"/>
              <a:t> à </a:t>
            </a:r>
            <a:r>
              <a:rPr lang="en" dirty="0" err="1"/>
              <a:t>relever</a:t>
            </a:r>
            <a:endParaRPr lang="fr-FR" dirty="0" err="1"/>
          </a:p>
        </p:txBody>
      </p:sp>
      <p:sp>
        <p:nvSpPr>
          <p:cNvPr id="938" name="Google Shape;938;p76"/>
          <p:cNvSpPr txBox="1">
            <a:spLocks noGrp="1"/>
          </p:cNvSpPr>
          <p:nvPr>
            <p:ph type="subTitle" idx="5"/>
          </p:nvPr>
        </p:nvSpPr>
        <p:spPr>
          <a:xfrm>
            <a:off x="4240075" y="3741969"/>
            <a:ext cx="2888400" cy="1107005"/>
          </a:xfrm>
          <a:prstGeom prst="rect">
            <a:avLst/>
          </a:prstGeom>
        </p:spPr>
        <p:txBody>
          <a:bodyPr spcFirstLastPara="1" wrap="square" lIns="91425" tIns="91425" rIns="91425" bIns="91425" anchor="t" anchorCtr="0">
            <a:noAutofit/>
          </a:bodyPr>
          <a:lstStyle/>
          <a:p>
            <a:pPr marL="0" indent="0"/>
            <a:r>
              <a:rPr lang="en" dirty="0"/>
              <a:t>La </a:t>
            </a:r>
            <a:r>
              <a:rPr lang="en" dirty="0" err="1"/>
              <a:t>croissance</a:t>
            </a:r>
            <a:r>
              <a:rPr lang="en" dirty="0"/>
              <a:t> continue du marché du thé bio, la sensibilisation croissance des consommateurs, la possibilité de se différencier par la </a:t>
            </a:r>
            <a:r>
              <a:rPr lang="en" dirty="0" err="1"/>
              <a:t>qualité</a:t>
            </a:r>
            <a:r>
              <a:rPr lang="en" dirty="0"/>
              <a:t> des </a:t>
            </a:r>
            <a:r>
              <a:rPr lang="en" dirty="0" err="1"/>
              <a:t>produits</a:t>
            </a:r>
            <a:r>
              <a:rPr lang="en" dirty="0"/>
              <a:t>, et </a:t>
            </a:r>
            <a:r>
              <a:rPr lang="en" dirty="0" err="1"/>
              <a:t>l'innovation</a:t>
            </a:r>
            <a:r>
              <a:rPr lang="en" dirty="0"/>
              <a:t> dans </a:t>
            </a:r>
            <a:r>
              <a:rPr lang="en" dirty="0" err="1"/>
              <a:t>l'eballage</a:t>
            </a:r>
            <a:r>
              <a:rPr lang="en" dirty="0"/>
              <a:t> et la </a:t>
            </a:r>
            <a:r>
              <a:rPr lang="en" dirty="0" err="1"/>
              <a:t>présentation</a:t>
            </a:r>
            <a:r>
              <a:rPr lang="en" dirty="0"/>
              <a:t>.</a:t>
            </a:r>
            <a:endParaRPr lang="fr-FR" dirty="0"/>
          </a:p>
        </p:txBody>
      </p:sp>
      <p:sp>
        <p:nvSpPr>
          <p:cNvPr id="939" name="Google Shape;939;p76"/>
          <p:cNvSpPr txBox="1">
            <a:spLocks noGrp="1"/>
          </p:cNvSpPr>
          <p:nvPr>
            <p:ph type="ctrTitle" idx="6"/>
          </p:nvPr>
        </p:nvSpPr>
        <p:spPr>
          <a:xfrm>
            <a:off x="4240075" y="3349479"/>
            <a:ext cx="2619300" cy="384900"/>
          </a:xfrm>
          <a:prstGeom prst="rect">
            <a:avLst/>
          </a:prstGeom>
        </p:spPr>
        <p:txBody>
          <a:bodyPr spcFirstLastPara="1" wrap="square" lIns="91425" tIns="91425" rIns="91425" bIns="91425" anchor="b" anchorCtr="0">
            <a:noAutofit/>
          </a:bodyPr>
          <a:lstStyle/>
          <a:p>
            <a:pPr marL="0" lvl="0" indent="0" algn="l">
              <a:spcBef>
                <a:spcPts val="0"/>
              </a:spcBef>
              <a:spcAft>
                <a:spcPts val="0"/>
              </a:spcAft>
              <a:buNone/>
            </a:pPr>
            <a:r>
              <a:rPr lang="en" dirty="0" err="1"/>
              <a:t>Opportunités</a:t>
            </a:r>
            <a:endParaRPr lang="fr-FR" dirty="0" err="1"/>
          </a:p>
        </p:txBody>
      </p:sp>
      <p:sp>
        <p:nvSpPr>
          <p:cNvPr id="2" name="ZoneTexte 1">
            <a:extLst>
              <a:ext uri="{FF2B5EF4-FFF2-40B4-BE49-F238E27FC236}">
                <a16:creationId xmlns:a16="http://schemas.microsoft.com/office/drawing/2014/main" id="{1F757946-8B17-10AF-AF33-B5D16CBE2571}"/>
              </a:ext>
            </a:extLst>
          </p:cNvPr>
          <p:cNvSpPr txBox="1"/>
          <p:nvPr/>
        </p:nvSpPr>
        <p:spPr>
          <a:xfrm>
            <a:off x="658047" y="1718047"/>
            <a:ext cx="183311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fr-FR" dirty="0" err="1">
                <a:solidFill>
                  <a:schemeClr val="bg2"/>
                </a:solidFill>
              </a:rPr>
              <a:t>Kusmi</a:t>
            </a:r>
            <a:r>
              <a:rPr lang="fr-FR" dirty="0">
                <a:solidFill>
                  <a:schemeClr val="bg2"/>
                </a:solidFill>
              </a:rPr>
              <a:t> Tea</a:t>
            </a:r>
          </a:p>
        </p:txBody>
      </p:sp>
      <p:sp>
        <p:nvSpPr>
          <p:cNvPr id="3" name="ZoneTexte 2">
            <a:extLst>
              <a:ext uri="{FF2B5EF4-FFF2-40B4-BE49-F238E27FC236}">
                <a16:creationId xmlns:a16="http://schemas.microsoft.com/office/drawing/2014/main" id="{BB45772F-7337-D1E5-E2AF-F0F7B9E9A8AD}"/>
              </a:ext>
            </a:extLst>
          </p:cNvPr>
          <p:cNvSpPr txBox="1"/>
          <p:nvPr/>
        </p:nvSpPr>
        <p:spPr>
          <a:xfrm>
            <a:off x="658046" y="2244428"/>
            <a:ext cx="183311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fr-FR" dirty="0">
                <a:solidFill>
                  <a:schemeClr val="bg2"/>
                </a:solidFill>
              </a:rPr>
              <a:t>Palais des Thés</a:t>
            </a:r>
          </a:p>
        </p:txBody>
      </p:sp>
      <p:sp>
        <p:nvSpPr>
          <p:cNvPr id="4" name="ZoneTexte 3">
            <a:extLst>
              <a:ext uri="{FF2B5EF4-FFF2-40B4-BE49-F238E27FC236}">
                <a16:creationId xmlns:a16="http://schemas.microsoft.com/office/drawing/2014/main" id="{C1C25AA9-5BE3-39F4-63FA-1D06B3342100}"/>
              </a:ext>
            </a:extLst>
          </p:cNvPr>
          <p:cNvSpPr txBox="1"/>
          <p:nvPr/>
        </p:nvSpPr>
        <p:spPr>
          <a:xfrm>
            <a:off x="658047" y="1161586"/>
            <a:ext cx="183311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fr-FR" dirty="0" err="1">
                <a:solidFill>
                  <a:schemeClr val="bg2"/>
                </a:solidFill>
              </a:rPr>
              <a:t>Lov</a:t>
            </a:r>
            <a:r>
              <a:rPr lang="fr-FR" dirty="0">
                <a:solidFill>
                  <a:schemeClr val="bg2"/>
                </a:solidFill>
              </a:rPr>
              <a:t> </a:t>
            </a:r>
            <a:r>
              <a:rPr lang="fr-FR" dirty="0" err="1">
                <a:solidFill>
                  <a:schemeClr val="bg2"/>
                </a:solidFill>
              </a:rPr>
              <a:t>Organic</a:t>
            </a:r>
            <a:endParaRPr lang="fr-FR" dirty="0">
              <a:solidFill>
                <a:schemeClr val="bg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pic>
        <p:nvPicPr>
          <p:cNvPr id="828" name="Google Shape;828;p74"/>
          <p:cNvPicPr preferRelativeResize="0"/>
          <p:nvPr/>
        </p:nvPicPr>
        <p:blipFill rotWithShape="1">
          <a:blip r:embed="rId3">
            <a:alphaModFix/>
          </a:blip>
          <a:srcRect l="25445" t="44593" b="27218"/>
          <a:stretch/>
        </p:blipFill>
        <p:spPr>
          <a:xfrm flipH="1">
            <a:off x="2375" y="1180250"/>
            <a:ext cx="9139252" cy="1944726"/>
          </a:xfrm>
          <a:prstGeom prst="rect">
            <a:avLst/>
          </a:prstGeom>
          <a:noFill/>
          <a:ln>
            <a:noFill/>
          </a:ln>
        </p:spPr>
      </p:pic>
      <p:sp>
        <p:nvSpPr>
          <p:cNvPr id="829" name="Google Shape;829;p74"/>
          <p:cNvSpPr txBox="1"/>
          <p:nvPr/>
        </p:nvSpPr>
        <p:spPr>
          <a:xfrm>
            <a:off x="1809375" y="2564975"/>
            <a:ext cx="987600" cy="1093200"/>
          </a:xfrm>
          <a:prstGeom prst="rect">
            <a:avLst/>
          </a:prstGeom>
          <a:noFill/>
          <a:ln w="9525" cap="flat" cmpd="sng">
            <a:solidFill>
              <a:schemeClr val="dk1"/>
            </a:solidFill>
            <a:prstDash val="solid"/>
            <a:round/>
            <a:headEnd type="none" w="sm" len="sm"/>
            <a:tailEnd type="none" w="sm" len="sm"/>
          </a:ln>
        </p:spPr>
        <p:txBody>
          <a:bodyPr spcFirstLastPara="1" wrap="square" lIns="0" tIns="67600" rIns="0" bIns="0" anchor="t" anchorCtr="0">
            <a:noAutofit/>
          </a:bodyPr>
          <a:lstStyle/>
          <a:p>
            <a:pPr marL="0" marR="0" lvl="0" indent="0" algn="ctr">
              <a:lnSpc>
                <a:spcPct val="100000"/>
              </a:lnSpc>
              <a:spcBef>
                <a:spcPts val="0"/>
              </a:spcBef>
              <a:spcAft>
                <a:spcPts val="0"/>
              </a:spcAft>
              <a:buNone/>
            </a:pPr>
            <a:r>
              <a:rPr lang="en" sz="1200" dirty="0" err="1">
                <a:solidFill>
                  <a:schemeClr val="dk1"/>
                </a:solidFill>
                <a:latin typeface="DM Serif Display"/>
                <a:sym typeface="DM Serif Display"/>
              </a:rPr>
              <a:t>Définition</a:t>
            </a:r>
            <a:endParaRPr lang="fr-FR" dirty="0" err="1"/>
          </a:p>
        </p:txBody>
      </p:sp>
      <p:sp>
        <p:nvSpPr>
          <p:cNvPr id="830" name="Google Shape;830;p74"/>
          <p:cNvSpPr txBox="1"/>
          <p:nvPr/>
        </p:nvSpPr>
        <p:spPr>
          <a:xfrm>
            <a:off x="6347025" y="2564975"/>
            <a:ext cx="987600" cy="1093200"/>
          </a:xfrm>
          <a:prstGeom prst="rect">
            <a:avLst/>
          </a:prstGeom>
          <a:noFill/>
          <a:ln w="9525" cap="flat" cmpd="sng">
            <a:solidFill>
              <a:schemeClr val="dk1"/>
            </a:solidFill>
            <a:prstDash val="solid"/>
            <a:round/>
            <a:headEnd type="none" w="sm" len="sm"/>
            <a:tailEnd type="none" w="sm" len="sm"/>
          </a:ln>
        </p:spPr>
        <p:txBody>
          <a:bodyPr spcFirstLastPara="1" wrap="square" lIns="0" tIns="67600" rIns="0" bIns="0" anchor="t" anchorCtr="0">
            <a:noAutofit/>
          </a:bodyPr>
          <a:lstStyle/>
          <a:p>
            <a:pPr algn="ctr"/>
            <a:r>
              <a:rPr lang="en" sz="1200" dirty="0" err="1">
                <a:solidFill>
                  <a:schemeClr val="dk1"/>
                </a:solidFill>
                <a:latin typeface="DM Serif Display"/>
                <a:sym typeface="DM Serif Display"/>
              </a:rPr>
              <a:t>Stratégie</a:t>
            </a:r>
            <a:r>
              <a:rPr lang="en" sz="1200" dirty="0">
                <a:solidFill>
                  <a:schemeClr val="dk1"/>
                </a:solidFill>
                <a:latin typeface="DM Serif Display"/>
                <a:sym typeface="DM Serif Display"/>
              </a:rPr>
              <a:t>  </a:t>
            </a:r>
            <a:r>
              <a:rPr lang="en" sz="1200" dirty="0" err="1">
                <a:solidFill>
                  <a:schemeClr val="dk1"/>
                </a:solidFill>
                <a:latin typeface="DM Serif Display"/>
                <a:sym typeface="DM Serif Display"/>
              </a:rPr>
              <a:t>ThéTipTop</a:t>
            </a:r>
            <a:endParaRPr lang="fr-FR" dirty="0" err="1"/>
          </a:p>
        </p:txBody>
      </p:sp>
      <p:sp>
        <p:nvSpPr>
          <p:cNvPr id="831" name="Google Shape;831;p74"/>
          <p:cNvSpPr txBox="1"/>
          <p:nvPr/>
        </p:nvSpPr>
        <p:spPr>
          <a:xfrm>
            <a:off x="4078196" y="2564975"/>
            <a:ext cx="987600" cy="1093200"/>
          </a:xfrm>
          <a:prstGeom prst="rect">
            <a:avLst/>
          </a:prstGeom>
          <a:noFill/>
          <a:ln w="9525" cap="flat" cmpd="sng">
            <a:solidFill>
              <a:schemeClr val="dk1"/>
            </a:solidFill>
            <a:prstDash val="solid"/>
            <a:round/>
            <a:headEnd type="none" w="sm" len="sm"/>
            <a:tailEnd type="none" w="sm" len="sm"/>
          </a:ln>
        </p:spPr>
        <p:txBody>
          <a:bodyPr spcFirstLastPara="1" wrap="square" lIns="0" tIns="67600" rIns="0" bIns="0" anchor="t" anchorCtr="0">
            <a:noAutofit/>
          </a:bodyPr>
          <a:lstStyle/>
          <a:p>
            <a:pPr algn="ctr"/>
            <a:r>
              <a:rPr lang="en" sz="1200" dirty="0">
                <a:solidFill>
                  <a:schemeClr val="dk1"/>
                </a:solidFill>
                <a:latin typeface="DM Serif Display"/>
                <a:sym typeface="DM Serif Display"/>
              </a:rPr>
              <a:t>Types de </a:t>
            </a:r>
            <a:r>
              <a:rPr lang="en" sz="1200" dirty="0" err="1">
                <a:solidFill>
                  <a:schemeClr val="dk1"/>
                </a:solidFill>
                <a:latin typeface="DM Serif Display"/>
                <a:sym typeface="DM Serif Display"/>
              </a:rPr>
              <a:t>campagnes</a:t>
            </a:r>
            <a:endParaRPr lang="fr-FR" dirty="0" err="1"/>
          </a:p>
        </p:txBody>
      </p:sp>
      <p:sp>
        <p:nvSpPr>
          <p:cNvPr id="832" name="Google Shape;832;p74"/>
          <p:cNvSpPr txBox="1">
            <a:spLocks noGrp="1"/>
          </p:cNvSpPr>
          <p:nvPr>
            <p:ph type="ctrTitle"/>
          </p:nvPr>
        </p:nvSpPr>
        <p:spPr>
          <a:xfrm>
            <a:off x="723600" y="470625"/>
            <a:ext cx="1567800" cy="946200"/>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 dirty="0"/>
              <a:t>SEA</a:t>
            </a:r>
            <a:endParaRPr lang="fr-FR" dirty="0"/>
          </a:p>
        </p:txBody>
      </p:sp>
      <p:sp>
        <p:nvSpPr>
          <p:cNvPr id="833" name="Google Shape;833;p74"/>
          <p:cNvSpPr txBox="1"/>
          <p:nvPr/>
        </p:nvSpPr>
        <p:spPr>
          <a:xfrm>
            <a:off x="1526325" y="3604610"/>
            <a:ext cx="1553700" cy="946200"/>
          </a:xfrm>
          <a:prstGeom prst="rect">
            <a:avLst/>
          </a:prstGeom>
          <a:noFill/>
          <a:ln>
            <a:noFill/>
          </a:ln>
        </p:spPr>
        <p:txBody>
          <a:bodyPr spcFirstLastPara="1" wrap="square" lIns="91425" tIns="91425" rIns="91425" bIns="91425" anchor="t" anchorCtr="0">
            <a:noAutofit/>
          </a:bodyPr>
          <a:lstStyle/>
          <a:p>
            <a:pPr algn="ctr"/>
            <a:r>
              <a:rPr lang="en" sz="1000" dirty="0" err="1">
                <a:solidFill>
                  <a:schemeClr val="lt1"/>
                </a:solidFill>
                <a:latin typeface="Open Sans Light"/>
                <a:ea typeface="Open Sans Light"/>
                <a:cs typeface="Open Sans Light"/>
                <a:sym typeface="Open Sans Light"/>
              </a:rPr>
              <a:t>Pubilicité</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en</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ligne</a:t>
            </a:r>
            <a:r>
              <a:rPr lang="en" sz="1000" dirty="0">
                <a:solidFill>
                  <a:schemeClr val="lt1"/>
                </a:solidFill>
                <a:latin typeface="Open Sans Light"/>
                <a:ea typeface="Open Sans Light"/>
                <a:cs typeface="Open Sans Light"/>
                <a:sym typeface="Open Sans Light"/>
              </a:rPr>
              <a:t> via les </a:t>
            </a:r>
            <a:r>
              <a:rPr lang="en" sz="1000" dirty="0" err="1">
                <a:solidFill>
                  <a:schemeClr val="lt1"/>
                </a:solidFill>
                <a:latin typeface="Open Sans Light"/>
                <a:ea typeface="Open Sans Light"/>
                <a:cs typeface="Open Sans Light"/>
                <a:sym typeface="Open Sans Light"/>
              </a:rPr>
              <a:t>moteurs</a:t>
            </a:r>
            <a:r>
              <a:rPr lang="en" sz="1000" dirty="0">
                <a:solidFill>
                  <a:schemeClr val="lt1"/>
                </a:solidFill>
                <a:latin typeface="Open Sans Light"/>
                <a:ea typeface="Open Sans Light"/>
                <a:cs typeface="Open Sans Light"/>
                <a:sym typeface="Open Sans Light"/>
              </a:rPr>
              <a:t> de recherche(Google,  Bing, Yahoo</a:t>
            </a:r>
            <a:endParaRPr lang="fr-FR" dirty="0"/>
          </a:p>
        </p:txBody>
      </p:sp>
      <p:sp>
        <p:nvSpPr>
          <p:cNvPr id="834" name="Google Shape;834;p74"/>
          <p:cNvSpPr txBox="1"/>
          <p:nvPr/>
        </p:nvSpPr>
        <p:spPr>
          <a:xfrm>
            <a:off x="3795146" y="3604610"/>
            <a:ext cx="1553700" cy="946200"/>
          </a:xfrm>
          <a:prstGeom prst="rect">
            <a:avLst/>
          </a:prstGeom>
          <a:noFill/>
          <a:ln>
            <a:noFill/>
          </a:ln>
        </p:spPr>
        <p:txBody>
          <a:bodyPr spcFirstLastPara="1" wrap="square" lIns="91425" tIns="91425" rIns="91425" bIns="91425" anchor="t" anchorCtr="0">
            <a:noAutofit/>
          </a:bodyPr>
          <a:lstStyle/>
          <a:p>
            <a:pPr algn="ctr"/>
            <a:r>
              <a:rPr lang="en" sz="1000" dirty="0">
                <a:solidFill>
                  <a:schemeClr val="lt1"/>
                </a:solidFill>
                <a:latin typeface="Open Sans Light"/>
                <a:ea typeface="Open Sans Light"/>
                <a:cs typeface="Open Sans Light"/>
              </a:rPr>
              <a:t>Recherche, display, shopping, </a:t>
            </a:r>
            <a:r>
              <a:rPr lang="en" sz="1000" dirty="0" err="1">
                <a:solidFill>
                  <a:schemeClr val="lt1"/>
                </a:solidFill>
                <a:latin typeface="Open Sans Light"/>
                <a:ea typeface="Open Sans Light"/>
                <a:cs typeface="Open Sans Light"/>
              </a:rPr>
              <a:t>vidéo</a:t>
            </a:r>
          </a:p>
        </p:txBody>
      </p:sp>
      <p:sp>
        <p:nvSpPr>
          <p:cNvPr id="835" name="Google Shape;835;p74"/>
          <p:cNvSpPr txBox="1"/>
          <p:nvPr/>
        </p:nvSpPr>
        <p:spPr>
          <a:xfrm>
            <a:off x="5762051" y="3604610"/>
            <a:ext cx="2146766" cy="1204992"/>
          </a:xfrm>
          <a:prstGeom prst="rect">
            <a:avLst/>
          </a:prstGeom>
          <a:noFill/>
          <a:ln>
            <a:noFill/>
          </a:ln>
        </p:spPr>
        <p:txBody>
          <a:bodyPr spcFirstLastPara="1" wrap="square" lIns="91425" tIns="91425" rIns="91425" bIns="91425" anchor="t" anchorCtr="0">
            <a:noAutofit/>
          </a:bodyPr>
          <a:lstStyle/>
          <a:p>
            <a:pPr algn="ctr"/>
            <a:r>
              <a:rPr lang="en" sz="1000" dirty="0">
                <a:solidFill>
                  <a:schemeClr val="lt1"/>
                </a:solidFill>
                <a:latin typeface="Open Sans Light"/>
                <a:ea typeface="Open Sans Light"/>
                <a:cs typeface="Open Sans Light"/>
                <a:sym typeface="Open Sans Light"/>
              </a:rPr>
              <a:t>Choix de mots-</a:t>
            </a:r>
            <a:r>
              <a:rPr lang="en" sz="1000" dirty="0" err="1">
                <a:solidFill>
                  <a:schemeClr val="lt1"/>
                </a:solidFill>
                <a:latin typeface="Open Sans Light"/>
                <a:ea typeface="Open Sans Light"/>
                <a:cs typeface="Open Sans Light"/>
                <a:sym typeface="Open Sans Light"/>
              </a:rPr>
              <a:t>clés</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pertinents</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création</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d'annonces</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percutantes</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utilisation</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d'extensions</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d'annonces</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définition</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d'objectifs</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clairs</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mesure</a:t>
            </a:r>
            <a:r>
              <a:rPr lang="en" sz="1000" dirty="0">
                <a:solidFill>
                  <a:schemeClr val="lt1"/>
                </a:solidFill>
                <a:latin typeface="Open Sans Light"/>
                <a:ea typeface="Open Sans Light"/>
                <a:cs typeface="Open Sans Light"/>
                <a:sym typeface="Open Sans Light"/>
              </a:rPr>
              <a:t> et </a:t>
            </a:r>
            <a:r>
              <a:rPr lang="en" sz="1000" dirty="0" err="1">
                <a:solidFill>
                  <a:schemeClr val="lt1"/>
                </a:solidFill>
                <a:latin typeface="Open Sans Light"/>
                <a:ea typeface="Open Sans Light"/>
                <a:cs typeface="Open Sans Light"/>
                <a:sym typeface="Open Sans Light"/>
              </a:rPr>
              <a:t>optimisation</a:t>
            </a:r>
            <a:r>
              <a:rPr lang="en" sz="1000" dirty="0">
                <a:solidFill>
                  <a:schemeClr val="lt1"/>
                </a:solidFill>
                <a:latin typeface="Open Sans Light"/>
                <a:ea typeface="Open Sans Light"/>
                <a:cs typeface="Open Sans Light"/>
                <a:sym typeface="Open Sans Light"/>
              </a:rPr>
              <a:t> de la </a:t>
            </a:r>
            <a:r>
              <a:rPr lang="en" sz="1000" dirty="0" err="1">
                <a:solidFill>
                  <a:schemeClr val="lt1"/>
                </a:solidFill>
                <a:latin typeface="Open Sans Light"/>
                <a:ea typeface="Open Sans Light"/>
                <a:cs typeface="Open Sans Light"/>
                <a:sym typeface="Open Sans Light"/>
              </a:rPr>
              <a:t>campagne</a:t>
            </a:r>
            <a:r>
              <a:rPr lang="en" sz="1000" dirty="0">
                <a:solidFill>
                  <a:schemeClr val="lt1"/>
                </a:solidFill>
                <a:latin typeface="Open Sans Light"/>
                <a:ea typeface="Open Sans Light"/>
                <a:cs typeface="Open Sans Light"/>
                <a:sym typeface="Open Sans Light"/>
              </a:rPr>
              <a:t>, test de </a:t>
            </a:r>
            <a:r>
              <a:rPr lang="en" sz="1000" dirty="0" err="1">
                <a:solidFill>
                  <a:schemeClr val="lt1"/>
                </a:solidFill>
                <a:latin typeface="Open Sans Light"/>
                <a:ea typeface="Open Sans Light"/>
                <a:cs typeface="Open Sans Light"/>
                <a:sym typeface="Open Sans Light"/>
              </a:rPr>
              <a:t>différentes</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plateformes</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publicitaires</a:t>
            </a:r>
            <a:r>
              <a:rPr lang="en" sz="1000" dirty="0">
                <a:solidFill>
                  <a:schemeClr val="lt1"/>
                </a:solidFill>
                <a:latin typeface="Open Sans Light"/>
                <a:ea typeface="Open Sans Light"/>
                <a:cs typeface="Open Sans Light"/>
                <a:sym typeface="Open Sans Light"/>
              </a:rPr>
              <a:t>, </a:t>
            </a:r>
            <a:r>
              <a:rPr lang="en" sz="1000" dirty="0" err="1">
                <a:solidFill>
                  <a:schemeClr val="lt1"/>
                </a:solidFill>
                <a:latin typeface="Open Sans Light"/>
                <a:ea typeface="Open Sans Light"/>
                <a:cs typeface="Open Sans Light"/>
                <a:sym typeface="Open Sans Light"/>
              </a:rPr>
              <a:t>utilisation</a:t>
            </a:r>
            <a:r>
              <a:rPr lang="en" sz="1000" dirty="0">
                <a:solidFill>
                  <a:schemeClr val="lt1"/>
                </a:solidFill>
                <a:latin typeface="Open Sans Light"/>
                <a:ea typeface="Open Sans Light"/>
                <a:cs typeface="Open Sans Light"/>
                <a:sym typeface="Open Sans Light"/>
              </a:rPr>
              <a:t> de la </a:t>
            </a:r>
            <a:r>
              <a:rPr lang="en" sz="1000" dirty="0" err="1">
                <a:solidFill>
                  <a:schemeClr val="lt1"/>
                </a:solidFill>
                <a:latin typeface="Open Sans Light"/>
                <a:ea typeface="Open Sans Light"/>
                <a:cs typeface="Open Sans Light"/>
                <a:sym typeface="Open Sans Light"/>
              </a:rPr>
              <a:t>géolocalisation</a:t>
            </a:r>
            <a:r>
              <a:rPr lang="en" sz="1000" dirty="0">
                <a:solidFill>
                  <a:schemeClr val="lt1"/>
                </a:solidFill>
                <a:latin typeface="Open Sans Light"/>
                <a:ea typeface="Open Sans Light"/>
                <a:cs typeface="Open Sans Light"/>
                <a:sym typeface="Open Sans Light"/>
              </a:rPr>
              <a:t>.</a:t>
            </a:r>
            <a:endParaRPr lang="en" sz="1000" dirty="0">
              <a:solidFill>
                <a:schemeClr val="lt1"/>
              </a:solidFill>
              <a:latin typeface="Open Sans Light"/>
              <a:ea typeface="Open Sans Light"/>
              <a:cs typeface="Open Sans Light"/>
            </a:endParaRPr>
          </a:p>
        </p:txBody>
      </p:sp>
      <p:grpSp>
        <p:nvGrpSpPr>
          <p:cNvPr id="836" name="Google Shape;836;p74"/>
          <p:cNvGrpSpPr/>
          <p:nvPr/>
        </p:nvGrpSpPr>
        <p:grpSpPr>
          <a:xfrm>
            <a:off x="6694396" y="3257292"/>
            <a:ext cx="292865" cy="305830"/>
            <a:chOff x="777325" y="4362850"/>
            <a:chExt cx="188350" cy="196675"/>
          </a:xfrm>
        </p:grpSpPr>
        <p:sp>
          <p:nvSpPr>
            <p:cNvPr id="837" name="Google Shape;837;p74"/>
            <p:cNvSpPr/>
            <p:nvPr/>
          </p:nvSpPr>
          <p:spPr>
            <a:xfrm>
              <a:off x="777325" y="4362850"/>
              <a:ext cx="188350" cy="196675"/>
            </a:xfrm>
            <a:custGeom>
              <a:avLst/>
              <a:gdLst/>
              <a:ahLst/>
              <a:cxnLst/>
              <a:rect l="l" t="t" r="r" b="b"/>
              <a:pathLst>
                <a:path w="7534" h="7867" extrusionOk="0">
                  <a:moveTo>
                    <a:pt x="5826" y="233"/>
                  </a:moveTo>
                  <a:lnTo>
                    <a:pt x="4167" y="2551"/>
                  </a:lnTo>
                  <a:lnTo>
                    <a:pt x="3931" y="2221"/>
                  </a:lnTo>
                  <a:lnTo>
                    <a:pt x="5354" y="233"/>
                  </a:lnTo>
                  <a:close/>
                  <a:moveTo>
                    <a:pt x="6109" y="231"/>
                  </a:moveTo>
                  <a:lnTo>
                    <a:pt x="6578" y="233"/>
                  </a:lnTo>
                  <a:lnTo>
                    <a:pt x="4542" y="3076"/>
                  </a:lnTo>
                  <a:lnTo>
                    <a:pt x="4309" y="2748"/>
                  </a:lnTo>
                  <a:lnTo>
                    <a:pt x="6109" y="231"/>
                  </a:lnTo>
                  <a:close/>
                  <a:moveTo>
                    <a:pt x="1509" y="233"/>
                  </a:moveTo>
                  <a:lnTo>
                    <a:pt x="3552" y="3086"/>
                  </a:lnTo>
                  <a:cubicBezTo>
                    <a:pt x="3512" y="3108"/>
                    <a:pt x="3476" y="3135"/>
                    <a:pt x="3444" y="3167"/>
                  </a:cubicBezTo>
                  <a:cubicBezTo>
                    <a:pt x="3394" y="3216"/>
                    <a:pt x="3328" y="3242"/>
                    <a:pt x="3259" y="3242"/>
                  </a:cubicBezTo>
                  <a:cubicBezTo>
                    <a:pt x="3235" y="3242"/>
                    <a:pt x="3211" y="3238"/>
                    <a:pt x="3187" y="3232"/>
                  </a:cubicBezTo>
                  <a:lnTo>
                    <a:pt x="1041" y="233"/>
                  </a:lnTo>
                  <a:close/>
                  <a:moveTo>
                    <a:pt x="1792" y="231"/>
                  </a:moveTo>
                  <a:lnTo>
                    <a:pt x="2224" y="233"/>
                  </a:lnTo>
                  <a:lnTo>
                    <a:pt x="4374" y="3236"/>
                  </a:lnTo>
                  <a:cubicBezTo>
                    <a:pt x="4355" y="3240"/>
                    <a:pt x="4337" y="3242"/>
                    <a:pt x="4318" y="3242"/>
                  </a:cubicBezTo>
                  <a:cubicBezTo>
                    <a:pt x="4250" y="3242"/>
                    <a:pt x="4184" y="3216"/>
                    <a:pt x="4134" y="3167"/>
                  </a:cubicBezTo>
                  <a:cubicBezTo>
                    <a:pt x="4043" y="3076"/>
                    <a:pt x="3919" y="3024"/>
                    <a:pt x="3791" y="3024"/>
                  </a:cubicBezTo>
                  <a:lnTo>
                    <a:pt x="1792" y="231"/>
                  </a:lnTo>
                  <a:close/>
                  <a:moveTo>
                    <a:pt x="758" y="233"/>
                  </a:moveTo>
                  <a:lnTo>
                    <a:pt x="2885" y="3206"/>
                  </a:lnTo>
                  <a:cubicBezTo>
                    <a:pt x="2765" y="3233"/>
                    <a:pt x="2660" y="3304"/>
                    <a:pt x="2592" y="3405"/>
                  </a:cubicBezTo>
                  <a:lnTo>
                    <a:pt x="321" y="233"/>
                  </a:lnTo>
                  <a:close/>
                  <a:moveTo>
                    <a:pt x="7257" y="231"/>
                  </a:moveTo>
                  <a:lnTo>
                    <a:pt x="4988" y="3405"/>
                  </a:lnTo>
                  <a:cubicBezTo>
                    <a:pt x="4925" y="3314"/>
                    <a:pt x="4832" y="3247"/>
                    <a:pt x="4727" y="3214"/>
                  </a:cubicBezTo>
                  <a:lnTo>
                    <a:pt x="6860" y="231"/>
                  </a:lnTo>
                  <a:close/>
                  <a:moveTo>
                    <a:pt x="3789" y="3256"/>
                  </a:moveTo>
                  <a:cubicBezTo>
                    <a:pt x="3855" y="3256"/>
                    <a:pt x="3922" y="3281"/>
                    <a:pt x="3973" y="3331"/>
                  </a:cubicBezTo>
                  <a:cubicBezTo>
                    <a:pt x="4066" y="3424"/>
                    <a:pt x="4191" y="3473"/>
                    <a:pt x="4319" y="3473"/>
                  </a:cubicBezTo>
                  <a:cubicBezTo>
                    <a:pt x="4377" y="3473"/>
                    <a:pt x="4435" y="3463"/>
                    <a:pt x="4491" y="3442"/>
                  </a:cubicBezTo>
                  <a:cubicBezTo>
                    <a:pt x="4522" y="3430"/>
                    <a:pt x="4553" y="3424"/>
                    <a:pt x="4584" y="3424"/>
                  </a:cubicBezTo>
                  <a:cubicBezTo>
                    <a:pt x="4688" y="3424"/>
                    <a:pt x="4786" y="3487"/>
                    <a:pt x="4826" y="3590"/>
                  </a:cubicBezTo>
                  <a:cubicBezTo>
                    <a:pt x="4829" y="3599"/>
                    <a:pt x="4833" y="3607"/>
                    <a:pt x="4837" y="3617"/>
                  </a:cubicBezTo>
                  <a:cubicBezTo>
                    <a:pt x="4894" y="3751"/>
                    <a:pt x="4987" y="3802"/>
                    <a:pt x="4987" y="3802"/>
                  </a:cubicBezTo>
                  <a:cubicBezTo>
                    <a:pt x="5065" y="3862"/>
                    <a:pt x="5157" y="3895"/>
                    <a:pt x="5256" y="3901"/>
                  </a:cubicBezTo>
                  <a:cubicBezTo>
                    <a:pt x="5397" y="3909"/>
                    <a:pt x="5507" y="4031"/>
                    <a:pt x="5501" y="4174"/>
                  </a:cubicBezTo>
                  <a:cubicBezTo>
                    <a:pt x="5491" y="4365"/>
                    <a:pt x="5595" y="4546"/>
                    <a:pt x="5766" y="4633"/>
                  </a:cubicBezTo>
                  <a:cubicBezTo>
                    <a:pt x="5892" y="4699"/>
                    <a:pt x="5942" y="4854"/>
                    <a:pt x="5879" y="4982"/>
                  </a:cubicBezTo>
                  <a:cubicBezTo>
                    <a:pt x="5791" y="5153"/>
                    <a:pt x="5814" y="5360"/>
                    <a:pt x="5934" y="5509"/>
                  </a:cubicBezTo>
                  <a:cubicBezTo>
                    <a:pt x="6023" y="5621"/>
                    <a:pt x="6006" y="5783"/>
                    <a:pt x="5895" y="5873"/>
                  </a:cubicBezTo>
                  <a:cubicBezTo>
                    <a:pt x="5747" y="5995"/>
                    <a:pt x="5682" y="6192"/>
                    <a:pt x="5732" y="6378"/>
                  </a:cubicBezTo>
                  <a:cubicBezTo>
                    <a:pt x="5767" y="6516"/>
                    <a:pt x="5686" y="6658"/>
                    <a:pt x="5549" y="6695"/>
                  </a:cubicBezTo>
                  <a:cubicBezTo>
                    <a:pt x="5363" y="6745"/>
                    <a:pt x="5225" y="6900"/>
                    <a:pt x="5194" y="7090"/>
                  </a:cubicBezTo>
                  <a:cubicBezTo>
                    <a:pt x="5172" y="7217"/>
                    <a:pt x="5062" y="7307"/>
                    <a:pt x="4937" y="7307"/>
                  </a:cubicBezTo>
                  <a:cubicBezTo>
                    <a:pt x="4924" y="7307"/>
                    <a:pt x="4911" y="7306"/>
                    <a:pt x="4898" y="7304"/>
                  </a:cubicBezTo>
                  <a:cubicBezTo>
                    <a:pt x="4873" y="7300"/>
                    <a:pt x="4847" y="7298"/>
                    <a:pt x="4822" y="7298"/>
                  </a:cubicBezTo>
                  <a:cubicBezTo>
                    <a:pt x="4659" y="7298"/>
                    <a:pt x="4504" y="7380"/>
                    <a:pt x="4413" y="7519"/>
                  </a:cubicBezTo>
                  <a:cubicBezTo>
                    <a:pt x="4362" y="7595"/>
                    <a:pt x="4279" y="7637"/>
                    <a:pt x="4194" y="7637"/>
                  </a:cubicBezTo>
                  <a:cubicBezTo>
                    <a:pt x="4146" y="7637"/>
                    <a:pt x="4098" y="7624"/>
                    <a:pt x="4055" y="7596"/>
                  </a:cubicBezTo>
                  <a:cubicBezTo>
                    <a:pt x="3974" y="7543"/>
                    <a:pt x="3882" y="7517"/>
                    <a:pt x="3790" y="7517"/>
                  </a:cubicBezTo>
                  <a:cubicBezTo>
                    <a:pt x="3698" y="7517"/>
                    <a:pt x="3605" y="7543"/>
                    <a:pt x="3525" y="7596"/>
                  </a:cubicBezTo>
                  <a:cubicBezTo>
                    <a:pt x="3481" y="7624"/>
                    <a:pt x="3433" y="7637"/>
                    <a:pt x="3385" y="7637"/>
                  </a:cubicBezTo>
                  <a:cubicBezTo>
                    <a:pt x="3300" y="7637"/>
                    <a:pt x="3217" y="7595"/>
                    <a:pt x="3167" y="7519"/>
                  </a:cubicBezTo>
                  <a:cubicBezTo>
                    <a:pt x="3074" y="7380"/>
                    <a:pt x="2919" y="7298"/>
                    <a:pt x="2756" y="7298"/>
                  </a:cubicBezTo>
                  <a:cubicBezTo>
                    <a:pt x="2731" y="7298"/>
                    <a:pt x="2706" y="7300"/>
                    <a:pt x="2681" y="7304"/>
                  </a:cubicBezTo>
                  <a:cubicBezTo>
                    <a:pt x="2667" y="7306"/>
                    <a:pt x="2654" y="7307"/>
                    <a:pt x="2642" y="7307"/>
                  </a:cubicBezTo>
                  <a:cubicBezTo>
                    <a:pt x="2517" y="7307"/>
                    <a:pt x="2406" y="7215"/>
                    <a:pt x="2386" y="7088"/>
                  </a:cubicBezTo>
                  <a:cubicBezTo>
                    <a:pt x="2353" y="6899"/>
                    <a:pt x="2215" y="6745"/>
                    <a:pt x="2030" y="6694"/>
                  </a:cubicBezTo>
                  <a:cubicBezTo>
                    <a:pt x="1893" y="6656"/>
                    <a:pt x="1812" y="6515"/>
                    <a:pt x="1847" y="6378"/>
                  </a:cubicBezTo>
                  <a:cubicBezTo>
                    <a:pt x="1896" y="6192"/>
                    <a:pt x="1831" y="5995"/>
                    <a:pt x="1683" y="5873"/>
                  </a:cubicBezTo>
                  <a:cubicBezTo>
                    <a:pt x="1573" y="5783"/>
                    <a:pt x="1555" y="5621"/>
                    <a:pt x="1645" y="5509"/>
                  </a:cubicBezTo>
                  <a:cubicBezTo>
                    <a:pt x="1765" y="5360"/>
                    <a:pt x="1787" y="5153"/>
                    <a:pt x="1701" y="4982"/>
                  </a:cubicBezTo>
                  <a:cubicBezTo>
                    <a:pt x="1636" y="4854"/>
                    <a:pt x="1687" y="4699"/>
                    <a:pt x="1814" y="4633"/>
                  </a:cubicBezTo>
                  <a:cubicBezTo>
                    <a:pt x="1985" y="4546"/>
                    <a:pt x="2088" y="4365"/>
                    <a:pt x="2079" y="4174"/>
                  </a:cubicBezTo>
                  <a:cubicBezTo>
                    <a:pt x="2072" y="4031"/>
                    <a:pt x="2181" y="3910"/>
                    <a:pt x="2324" y="3902"/>
                  </a:cubicBezTo>
                  <a:cubicBezTo>
                    <a:pt x="2473" y="3893"/>
                    <a:pt x="2609" y="3817"/>
                    <a:pt x="2695" y="3695"/>
                  </a:cubicBezTo>
                  <a:lnTo>
                    <a:pt x="2701" y="3689"/>
                  </a:lnTo>
                  <a:cubicBezTo>
                    <a:pt x="2722" y="3658"/>
                    <a:pt x="2740" y="3625"/>
                    <a:pt x="2753" y="3590"/>
                  </a:cubicBezTo>
                  <a:cubicBezTo>
                    <a:pt x="2793" y="3487"/>
                    <a:pt x="2890" y="3424"/>
                    <a:pt x="2994" y="3424"/>
                  </a:cubicBezTo>
                  <a:cubicBezTo>
                    <a:pt x="3025" y="3424"/>
                    <a:pt x="3056" y="3430"/>
                    <a:pt x="3087" y="3442"/>
                  </a:cubicBezTo>
                  <a:cubicBezTo>
                    <a:pt x="3144" y="3463"/>
                    <a:pt x="3202" y="3473"/>
                    <a:pt x="3260" y="3473"/>
                  </a:cubicBezTo>
                  <a:cubicBezTo>
                    <a:pt x="3388" y="3473"/>
                    <a:pt x="3512" y="3424"/>
                    <a:pt x="3607" y="3331"/>
                  </a:cubicBezTo>
                  <a:cubicBezTo>
                    <a:pt x="3657" y="3281"/>
                    <a:pt x="3723" y="3256"/>
                    <a:pt x="3789" y="3256"/>
                  </a:cubicBezTo>
                  <a:close/>
                  <a:moveTo>
                    <a:pt x="252" y="1"/>
                  </a:moveTo>
                  <a:cubicBezTo>
                    <a:pt x="93" y="1"/>
                    <a:pt x="0" y="181"/>
                    <a:pt x="93" y="311"/>
                  </a:cubicBezTo>
                  <a:lnTo>
                    <a:pt x="2457" y="3615"/>
                  </a:lnTo>
                  <a:cubicBezTo>
                    <a:pt x="2415" y="3648"/>
                    <a:pt x="2364" y="3668"/>
                    <a:pt x="2310" y="3671"/>
                  </a:cubicBezTo>
                  <a:cubicBezTo>
                    <a:pt x="2042" y="3687"/>
                    <a:pt x="1837" y="3916"/>
                    <a:pt x="1849" y="4185"/>
                  </a:cubicBezTo>
                  <a:cubicBezTo>
                    <a:pt x="1853" y="4286"/>
                    <a:pt x="1799" y="4381"/>
                    <a:pt x="1707" y="4428"/>
                  </a:cubicBezTo>
                  <a:cubicBezTo>
                    <a:pt x="1469" y="4551"/>
                    <a:pt x="1375" y="4843"/>
                    <a:pt x="1495" y="5084"/>
                  </a:cubicBezTo>
                  <a:cubicBezTo>
                    <a:pt x="1540" y="5176"/>
                    <a:pt x="1528" y="5285"/>
                    <a:pt x="1465" y="5364"/>
                  </a:cubicBezTo>
                  <a:cubicBezTo>
                    <a:pt x="1297" y="5574"/>
                    <a:pt x="1329" y="5880"/>
                    <a:pt x="1538" y="6051"/>
                  </a:cubicBezTo>
                  <a:cubicBezTo>
                    <a:pt x="1616" y="6115"/>
                    <a:pt x="1649" y="6220"/>
                    <a:pt x="1624" y="6318"/>
                  </a:cubicBezTo>
                  <a:cubicBezTo>
                    <a:pt x="1557" y="6578"/>
                    <a:pt x="1710" y="6845"/>
                    <a:pt x="1970" y="6916"/>
                  </a:cubicBezTo>
                  <a:cubicBezTo>
                    <a:pt x="2068" y="6943"/>
                    <a:pt x="2141" y="7025"/>
                    <a:pt x="2157" y="7125"/>
                  </a:cubicBezTo>
                  <a:cubicBezTo>
                    <a:pt x="2197" y="7365"/>
                    <a:pt x="2406" y="7537"/>
                    <a:pt x="2642" y="7537"/>
                  </a:cubicBezTo>
                  <a:cubicBezTo>
                    <a:pt x="2666" y="7537"/>
                    <a:pt x="2691" y="7535"/>
                    <a:pt x="2716" y="7531"/>
                  </a:cubicBezTo>
                  <a:cubicBezTo>
                    <a:pt x="2729" y="7529"/>
                    <a:pt x="2743" y="7528"/>
                    <a:pt x="2756" y="7528"/>
                  </a:cubicBezTo>
                  <a:cubicBezTo>
                    <a:pt x="2843" y="7528"/>
                    <a:pt x="2925" y="7572"/>
                    <a:pt x="2973" y="7646"/>
                  </a:cubicBezTo>
                  <a:cubicBezTo>
                    <a:pt x="3067" y="7789"/>
                    <a:pt x="3224" y="7867"/>
                    <a:pt x="3384" y="7867"/>
                  </a:cubicBezTo>
                  <a:cubicBezTo>
                    <a:pt x="3475" y="7867"/>
                    <a:pt x="3567" y="7842"/>
                    <a:pt x="3648" y="7790"/>
                  </a:cubicBezTo>
                  <a:cubicBezTo>
                    <a:pt x="3692" y="7762"/>
                    <a:pt x="3740" y="7748"/>
                    <a:pt x="3789" y="7748"/>
                  </a:cubicBezTo>
                  <a:cubicBezTo>
                    <a:pt x="3838" y="7748"/>
                    <a:pt x="3887" y="7762"/>
                    <a:pt x="3930" y="7790"/>
                  </a:cubicBezTo>
                  <a:cubicBezTo>
                    <a:pt x="4012" y="7842"/>
                    <a:pt x="4103" y="7867"/>
                    <a:pt x="4194" y="7867"/>
                  </a:cubicBezTo>
                  <a:cubicBezTo>
                    <a:pt x="4354" y="7867"/>
                    <a:pt x="4511" y="7789"/>
                    <a:pt x="4606" y="7646"/>
                  </a:cubicBezTo>
                  <a:cubicBezTo>
                    <a:pt x="4653" y="7572"/>
                    <a:pt x="4736" y="7528"/>
                    <a:pt x="4822" y="7528"/>
                  </a:cubicBezTo>
                  <a:cubicBezTo>
                    <a:pt x="4836" y="7528"/>
                    <a:pt x="4849" y="7529"/>
                    <a:pt x="4863" y="7531"/>
                  </a:cubicBezTo>
                  <a:cubicBezTo>
                    <a:pt x="4887" y="7535"/>
                    <a:pt x="4912" y="7537"/>
                    <a:pt x="4937" y="7537"/>
                  </a:cubicBezTo>
                  <a:cubicBezTo>
                    <a:pt x="5173" y="7537"/>
                    <a:pt x="5381" y="7365"/>
                    <a:pt x="5421" y="7125"/>
                  </a:cubicBezTo>
                  <a:cubicBezTo>
                    <a:pt x="5437" y="7025"/>
                    <a:pt x="5511" y="6943"/>
                    <a:pt x="5610" y="6916"/>
                  </a:cubicBezTo>
                  <a:cubicBezTo>
                    <a:pt x="5868" y="6845"/>
                    <a:pt x="6023" y="6578"/>
                    <a:pt x="5954" y="6318"/>
                  </a:cubicBezTo>
                  <a:cubicBezTo>
                    <a:pt x="5929" y="6220"/>
                    <a:pt x="5962" y="6115"/>
                    <a:pt x="6042" y="6051"/>
                  </a:cubicBezTo>
                  <a:cubicBezTo>
                    <a:pt x="6249" y="5880"/>
                    <a:pt x="6281" y="5574"/>
                    <a:pt x="6113" y="5364"/>
                  </a:cubicBezTo>
                  <a:cubicBezTo>
                    <a:pt x="6050" y="5285"/>
                    <a:pt x="6038" y="5176"/>
                    <a:pt x="6084" y="5084"/>
                  </a:cubicBezTo>
                  <a:cubicBezTo>
                    <a:pt x="6205" y="4844"/>
                    <a:pt x="6109" y="4551"/>
                    <a:pt x="5871" y="4428"/>
                  </a:cubicBezTo>
                  <a:cubicBezTo>
                    <a:pt x="5781" y="4381"/>
                    <a:pt x="5726" y="4286"/>
                    <a:pt x="5730" y="4185"/>
                  </a:cubicBezTo>
                  <a:cubicBezTo>
                    <a:pt x="5743" y="3916"/>
                    <a:pt x="5537" y="3687"/>
                    <a:pt x="5268" y="3672"/>
                  </a:cubicBezTo>
                  <a:cubicBezTo>
                    <a:pt x="5214" y="3668"/>
                    <a:pt x="5163" y="3649"/>
                    <a:pt x="5121" y="3615"/>
                  </a:cubicBezTo>
                  <a:lnTo>
                    <a:pt x="7486" y="311"/>
                  </a:lnTo>
                  <a:cubicBezTo>
                    <a:pt x="7528" y="251"/>
                    <a:pt x="7533" y="172"/>
                    <a:pt x="7501" y="107"/>
                  </a:cubicBezTo>
                  <a:cubicBezTo>
                    <a:pt x="7467" y="43"/>
                    <a:pt x="7400" y="1"/>
                    <a:pt x="7326" y="1"/>
                  </a:cubicBezTo>
                  <a:lnTo>
                    <a:pt x="5336" y="1"/>
                  </a:lnTo>
                  <a:cubicBezTo>
                    <a:pt x="5273" y="1"/>
                    <a:pt x="5214" y="32"/>
                    <a:pt x="5178" y="83"/>
                  </a:cubicBezTo>
                  <a:lnTo>
                    <a:pt x="3790" y="2023"/>
                  </a:lnTo>
                  <a:lnTo>
                    <a:pt x="2402" y="83"/>
                  </a:lnTo>
                  <a:cubicBezTo>
                    <a:pt x="2364" y="32"/>
                    <a:pt x="2306" y="1"/>
                    <a:pt x="22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74"/>
            <p:cNvSpPr/>
            <p:nvPr/>
          </p:nvSpPr>
          <p:spPr>
            <a:xfrm>
              <a:off x="825875" y="4452475"/>
              <a:ext cx="92375" cy="42775"/>
            </a:xfrm>
            <a:custGeom>
              <a:avLst/>
              <a:gdLst/>
              <a:ahLst/>
              <a:cxnLst/>
              <a:rect l="l" t="t" r="r" b="b"/>
              <a:pathLst>
                <a:path w="3695" h="1711" extrusionOk="0">
                  <a:moveTo>
                    <a:pt x="1848" y="1"/>
                  </a:moveTo>
                  <a:cubicBezTo>
                    <a:pt x="931" y="1"/>
                    <a:pt x="150" y="670"/>
                    <a:pt x="10" y="1576"/>
                  </a:cubicBezTo>
                  <a:cubicBezTo>
                    <a:pt x="1" y="1638"/>
                    <a:pt x="44" y="1697"/>
                    <a:pt x="107" y="1706"/>
                  </a:cubicBezTo>
                  <a:cubicBezTo>
                    <a:pt x="113" y="1708"/>
                    <a:pt x="119" y="1708"/>
                    <a:pt x="125" y="1708"/>
                  </a:cubicBezTo>
                  <a:cubicBezTo>
                    <a:pt x="181" y="1708"/>
                    <a:pt x="230" y="1666"/>
                    <a:pt x="239" y="1609"/>
                  </a:cubicBezTo>
                  <a:cubicBezTo>
                    <a:pt x="362" y="817"/>
                    <a:pt x="1044" y="231"/>
                    <a:pt x="1848" y="231"/>
                  </a:cubicBezTo>
                  <a:cubicBezTo>
                    <a:pt x="2650" y="231"/>
                    <a:pt x="3334" y="817"/>
                    <a:pt x="3456" y="1609"/>
                  </a:cubicBezTo>
                  <a:cubicBezTo>
                    <a:pt x="3464" y="1668"/>
                    <a:pt x="3513" y="1710"/>
                    <a:pt x="3571" y="1710"/>
                  </a:cubicBezTo>
                  <a:cubicBezTo>
                    <a:pt x="3577" y="1710"/>
                    <a:pt x="3583" y="1710"/>
                    <a:pt x="3588" y="1709"/>
                  </a:cubicBezTo>
                  <a:cubicBezTo>
                    <a:pt x="3652" y="1700"/>
                    <a:pt x="3695" y="1639"/>
                    <a:pt x="3684" y="1576"/>
                  </a:cubicBezTo>
                  <a:cubicBezTo>
                    <a:pt x="3544" y="670"/>
                    <a:pt x="2765" y="1"/>
                    <a:pt x="18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74"/>
            <p:cNvSpPr/>
            <p:nvPr/>
          </p:nvSpPr>
          <p:spPr>
            <a:xfrm>
              <a:off x="825850" y="4502700"/>
              <a:ext cx="92375" cy="42725"/>
            </a:xfrm>
            <a:custGeom>
              <a:avLst/>
              <a:gdLst/>
              <a:ahLst/>
              <a:cxnLst/>
              <a:rect l="l" t="t" r="r" b="b"/>
              <a:pathLst>
                <a:path w="3695" h="1709" extrusionOk="0">
                  <a:moveTo>
                    <a:pt x="3571" y="0"/>
                  </a:moveTo>
                  <a:cubicBezTo>
                    <a:pt x="3516" y="0"/>
                    <a:pt x="3466" y="41"/>
                    <a:pt x="3457" y="97"/>
                  </a:cubicBezTo>
                  <a:cubicBezTo>
                    <a:pt x="3335" y="890"/>
                    <a:pt x="2652" y="1476"/>
                    <a:pt x="1850" y="1477"/>
                  </a:cubicBezTo>
                  <a:cubicBezTo>
                    <a:pt x="1849" y="1477"/>
                    <a:pt x="1848" y="1477"/>
                    <a:pt x="1847" y="1477"/>
                  </a:cubicBezTo>
                  <a:cubicBezTo>
                    <a:pt x="1048" y="1477"/>
                    <a:pt x="365" y="894"/>
                    <a:pt x="240" y="103"/>
                  </a:cubicBezTo>
                  <a:cubicBezTo>
                    <a:pt x="233" y="44"/>
                    <a:pt x="184" y="1"/>
                    <a:pt x="127" y="1"/>
                  </a:cubicBezTo>
                  <a:cubicBezTo>
                    <a:pt x="121" y="1"/>
                    <a:pt x="115" y="2"/>
                    <a:pt x="108" y="3"/>
                  </a:cubicBezTo>
                  <a:cubicBezTo>
                    <a:pt x="44" y="12"/>
                    <a:pt x="1" y="74"/>
                    <a:pt x="13" y="138"/>
                  </a:cubicBezTo>
                  <a:cubicBezTo>
                    <a:pt x="154" y="1043"/>
                    <a:pt x="933" y="1708"/>
                    <a:pt x="1849" y="1708"/>
                  </a:cubicBezTo>
                  <a:cubicBezTo>
                    <a:pt x="1850" y="1708"/>
                    <a:pt x="1851" y="1708"/>
                    <a:pt x="1851" y="1708"/>
                  </a:cubicBezTo>
                  <a:cubicBezTo>
                    <a:pt x="2767" y="1707"/>
                    <a:pt x="3545" y="1038"/>
                    <a:pt x="3685" y="132"/>
                  </a:cubicBezTo>
                  <a:cubicBezTo>
                    <a:pt x="3694" y="69"/>
                    <a:pt x="3651" y="11"/>
                    <a:pt x="3588" y="2"/>
                  </a:cubicBezTo>
                  <a:cubicBezTo>
                    <a:pt x="3582" y="1"/>
                    <a:pt x="3577" y="0"/>
                    <a:pt x="35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74"/>
            <p:cNvSpPr/>
            <p:nvPr/>
          </p:nvSpPr>
          <p:spPr>
            <a:xfrm>
              <a:off x="863400" y="4479325"/>
              <a:ext cx="10675" cy="39200"/>
            </a:xfrm>
            <a:custGeom>
              <a:avLst/>
              <a:gdLst/>
              <a:ahLst/>
              <a:cxnLst/>
              <a:rect l="l" t="t" r="r" b="b"/>
              <a:pathLst>
                <a:path w="427" h="1568" extrusionOk="0">
                  <a:moveTo>
                    <a:pt x="322" y="1"/>
                  </a:moveTo>
                  <a:cubicBezTo>
                    <a:pt x="301" y="1"/>
                    <a:pt x="283" y="10"/>
                    <a:pt x="269" y="25"/>
                  </a:cubicBezTo>
                  <a:lnTo>
                    <a:pt x="45" y="238"/>
                  </a:lnTo>
                  <a:cubicBezTo>
                    <a:pt x="18" y="259"/>
                    <a:pt x="1" y="292"/>
                    <a:pt x="1" y="327"/>
                  </a:cubicBezTo>
                  <a:cubicBezTo>
                    <a:pt x="1" y="371"/>
                    <a:pt x="33" y="418"/>
                    <a:pt x="78" y="418"/>
                  </a:cubicBezTo>
                  <a:cubicBezTo>
                    <a:pt x="95" y="417"/>
                    <a:pt x="113" y="409"/>
                    <a:pt x="125" y="397"/>
                  </a:cubicBezTo>
                  <a:lnTo>
                    <a:pt x="200" y="303"/>
                  </a:lnTo>
                  <a:lnTo>
                    <a:pt x="200" y="1493"/>
                  </a:lnTo>
                  <a:cubicBezTo>
                    <a:pt x="200" y="1542"/>
                    <a:pt x="255" y="1568"/>
                    <a:pt x="313" y="1568"/>
                  </a:cubicBezTo>
                  <a:cubicBezTo>
                    <a:pt x="371" y="1568"/>
                    <a:pt x="426" y="1542"/>
                    <a:pt x="426" y="1493"/>
                  </a:cubicBezTo>
                  <a:lnTo>
                    <a:pt x="426" y="75"/>
                  </a:lnTo>
                  <a:cubicBezTo>
                    <a:pt x="426" y="29"/>
                    <a:pt x="374" y="1"/>
                    <a:pt x="327" y="1"/>
                  </a:cubicBezTo>
                  <a:cubicBezTo>
                    <a:pt x="325" y="1"/>
                    <a:pt x="324" y="1"/>
                    <a:pt x="3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1" name="Google Shape;841;p74"/>
          <p:cNvGrpSpPr/>
          <p:nvPr/>
        </p:nvGrpSpPr>
        <p:grpSpPr>
          <a:xfrm>
            <a:off x="4425570" y="3265815"/>
            <a:ext cx="292852" cy="288778"/>
            <a:chOff x="3429700" y="4971225"/>
            <a:chExt cx="199450" cy="196675"/>
          </a:xfrm>
        </p:grpSpPr>
        <p:sp>
          <p:nvSpPr>
            <p:cNvPr id="842" name="Google Shape;842;p74"/>
            <p:cNvSpPr/>
            <p:nvPr/>
          </p:nvSpPr>
          <p:spPr>
            <a:xfrm>
              <a:off x="3455000" y="5121375"/>
              <a:ext cx="16200" cy="15600"/>
            </a:xfrm>
            <a:custGeom>
              <a:avLst/>
              <a:gdLst/>
              <a:ahLst/>
              <a:cxnLst/>
              <a:rect l="l" t="t" r="r" b="b"/>
              <a:pathLst>
                <a:path w="648" h="624" extrusionOk="0">
                  <a:moveTo>
                    <a:pt x="522" y="0"/>
                  </a:moveTo>
                  <a:cubicBezTo>
                    <a:pt x="492" y="0"/>
                    <a:pt x="463" y="11"/>
                    <a:pt x="441" y="34"/>
                  </a:cubicBezTo>
                  <a:lnTo>
                    <a:pt x="49" y="426"/>
                  </a:lnTo>
                  <a:cubicBezTo>
                    <a:pt x="2" y="471"/>
                    <a:pt x="0" y="545"/>
                    <a:pt x="46" y="590"/>
                  </a:cubicBezTo>
                  <a:cubicBezTo>
                    <a:pt x="69" y="613"/>
                    <a:pt x="98" y="624"/>
                    <a:pt x="128" y="624"/>
                  </a:cubicBezTo>
                  <a:cubicBezTo>
                    <a:pt x="158" y="624"/>
                    <a:pt x="189" y="612"/>
                    <a:pt x="212" y="589"/>
                  </a:cubicBezTo>
                  <a:lnTo>
                    <a:pt x="603" y="197"/>
                  </a:lnTo>
                  <a:cubicBezTo>
                    <a:pt x="648" y="151"/>
                    <a:pt x="648" y="79"/>
                    <a:pt x="603" y="34"/>
                  </a:cubicBezTo>
                  <a:cubicBezTo>
                    <a:pt x="581" y="11"/>
                    <a:pt x="551" y="0"/>
                    <a:pt x="5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74"/>
            <p:cNvSpPr/>
            <p:nvPr/>
          </p:nvSpPr>
          <p:spPr>
            <a:xfrm>
              <a:off x="3473250" y="5140400"/>
              <a:ext cx="17000" cy="15600"/>
            </a:xfrm>
            <a:custGeom>
              <a:avLst/>
              <a:gdLst/>
              <a:ahLst/>
              <a:cxnLst/>
              <a:rect l="l" t="t" r="r" b="b"/>
              <a:pathLst>
                <a:path w="680" h="624" extrusionOk="0">
                  <a:moveTo>
                    <a:pt x="554" y="1"/>
                  </a:moveTo>
                  <a:cubicBezTo>
                    <a:pt x="524" y="1"/>
                    <a:pt x="495" y="12"/>
                    <a:pt x="473" y="35"/>
                  </a:cubicBezTo>
                  <a:lnTo>
                    <a:pt x="81" y="427"/>
                  </a:lnTo>
                  <a:cubicBezTo>
                    <a:pt x="1" y="511"/>
                    <a:pt x="76" y="624"/>
                    <a:pt x="165" y="624"/>
                  </a:cubicBezTo>
                  <a:cubicBezTo>
                    <a:pt x="191" y="624"/>
                    <a:pt x="219" y="614"/>
                    <a:pt x="244" y="590"/>
                  </a:cubicBezTo>
                  <a:lnTo>
                    <a:pt x="635" y="198"/>
                  </a:lnTo>
                  <a:cubicBezTo>
                    <a:pt x="680" y="154"/>
                    <a:pt x="680" y="80"/>
                    <a:pt x="635" y="35"/>
                  </a:cubicBezTo>
                  <a:cubicBezTo>
                    <a:pt x="613" y="12"/>
                    <a:pt x="584" y="1"/>
                    <a:pt x="5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74"/>
            <p:cNvSpPr/>
            <p:nvPr/>
          </p:nvSpPr>
          <p:spPr>
            <a:xfrm>
              <a:off x="3463725" y="5130875"/>
              <a:ext cx="17000" cy="15600"/>
            </a:xfrm>
            <a:custGeom>
              <a:avLst/>
              <a:gdLst/>
              <a:ahLst/>
              <a:cxnLst/>
              <a:rect l="l" t="t" r="r" b="b"/>
              <a:pathLst>
                <a:path w="680" h="624" extrusionOk="0">
                  <a:moveTo>
                    <a:pt x="554" y="1"/>
                  </a:moveTo>
                  <a:cubicBezTo>
                    <a:pt x="524" y="1"/>
                    <a:pt x="495" y="12"/>
                    <a:pt x="473" y="35"/>
                  </a:cubicBezTo>
                  <a:lnTo>
                    <a:pt x="81" y="427"/>
                  </a:lnTo>
                  <a:cubicBezTo>
                    <a:pt x="1" y="510"/>
                    <a:pt x="76" y="624"/>
                    <a:pt x="165" y="624"/>
                  </a:cubicBezTo>
                  <a:cubicBezTo>
                    <a:pt x="191" y="624"/>
                    <a:pt x="219" y="614"/>
                    <a:pt x="244" y="590"/>
                  </a:cubicBezTo>
                  <a:lnTo>
                    <a:pt x="635" y="198"/>
                  </a:lnTo>
                  <a:cubicBezTo>
                    <a:pt x="680" y="152"/>
                    <a:pt x="680" y="80"/>
                    <a:pt x="635" y="35"/>
                  </a:cubicBezTo>
                  <a:cubicBezTo>
                    <a:pt x="613" y="12"/>
                    <a:pt x="583" y="1"/>
                    <a:pt x="5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74"/>
            <p:cNvSpPr/>
            <p:nvPr/>
          </p:nvSpPr>
          <p:spPr>
            <a:xfrm>
              <a:off x="3429700" y="4971225"/>
              <a:ext cx="199450" cy="196675"/>
            </a:xfrm>
            <a:custGeom>
              <a:avLst/>
              <a:gdLst/>
              <a:ahLst/>
              <a:cxnLst/>
              <a:rect l="l" t="t" r="r" b="b"/>
              <a:pathLst>
                <a:path w="7978" h="7867" extrusionOk="0">
                  <a:moveTo>
                    <a:pt x="7709" y="233"/>
                  </a:moveTo>
                  <a:lnTo>
                    <a:pt x="7382" y="1352"/>
                  </a:lnTo>
                  <a:lnTo>
                    <a:pt x="6591" y="560"/>
                  </a:lnTo>
                  <a:lnTo>
                    <a:pt x="7709" y="233"/>
                  </a:lnTo>
                  <a:close/>
                  <a:moveTo>
                    <a:pt x="3332" y="2608"/>
                  </a:moveTo>
                  <a:lnTo>
                    <a:pt x="1922" y="4017"/>
                  </a:lnTo>
                  <a:lnTo>
                    <a:pt x="330" y="3878"/>
                  </a:lnTo>
                  <a:cubicBezTo>
                    <a:pt x="310" y="3877"/>
                    <a:pt x="300" y="3852"/>
                    <a:pt x="315" y="3838"/>
                  </a:cubicBezTo>
                  <a:cubicBezTo>
                    <a:pt x="1004" y="3149"/>
                    <a:pt x="1914" y="2727"/>
                    <a:pt x="2884" y="2645"/>
                  </a:cubicBezTo>
                  <a:lnTo>
                    <a:pt x="3332" y="2608"/>
                  </a:lnTo>
                  <a:close/>
                  <a:moveTo>
                    <a:pt x="1965" y="4298"/>
                  </a:moveTo>
                  <a:lnTo>
                    <a:pt x="2593" y="4927"/>
                  </a:lnTo>
                  <a:lnTo>
                    <a:pt x="2355" y="5164"/>
                  </a:lnTo>
                  <a:lnTo>
                    <a:pt x="1727" y="4537"/>
                  </a:lnTo>
                  <a:lnTo>
                    <a:pt x="1965" y="4298"/>
                  </a:lnTo>
                  <a:close/>
                  <a:moveTo>
                    <a:pt x="1867" y="5002"/>
                  </a:moveTo>
                  <a:lnTo>
                    <a:pt x="2192" y="5327"/>
                  </a:lnTo>
                  <a:lnTo>
                    <a:pt x="1913" y="5607"/>
                  </a:lnTo>
                  <a:cubicBezTo>
                    <a:pt x="1898" y="5622"/>
                    <a:pt x="1885" y="5638"/>
                    <a:pt x="1874" y="5654"/>
                  </a:cubicBezTo>
                  <a:lnTo>
                    <a:pt x="1583" y="5363"/>
                  </a:lnTo>
                  <a:cubicBezTo>
                    <a:pt x="1563" y="5342"/>
                    <a:pt x="1563" y="5308"/>
                    <a:pt x="1583" y="5287"/>
                  </a:cubicBezTo>
                  <a:lnTo>
                    <a:pt x="1867" y="5002"/>
                  </a:lnTo>
                  <a:close/>
                  <a:moveTo>
                    <a:pt x="6339" y="634"/>
                  </a:moveTo>
                  <a:lnTo>
                    <a:pt x="7310" y="1605"/>
                  </a:lnTo>
                  <a:lnTo>
                    <a:pt x="7016" y="2605"/>
                  </a:lnTo>
                  <a:lnTo>
                    <a:pt x="3807" y="5816"/>
                  </a:lnTo>
                  <a:lnTo>
                    <a:pt x="3180" y="5187"/>
                  </a:lnTo>
                  <a:lnTo>
                    <a:pt x="4643" y="3724"/>
                  </a:lnTo>
                  <a:cubicBezTo>
                    <a:pt x="4749" y="3617"/>
                    <a:pt x="4769" y="3437"/>
                    <a:pt x="4632" y="3300"/>
                  </a:cubicBezTo>
                  <a:cubicBezTo>
                    <a:pt x="4575" y="3243"/>
                    <a:pt x="4500" y="3215"/>
                    <a:pt x="4426" y="3215"/>
                  </a:cubicBezTo>
                  <a:cubicBezTo>
                    <a:pt x="4351" y="3215"/>
                    <a:pt x="4277" y="3243"/>
                    <a:pt x="4220" y="3300"/>
                  </a:cubicBezTo>
                  <a:lnTo>
                    <a:pt x="2756" y="4764"/>
                  </a:lnTo>
                  <a:lnTo>
                    <a:pt x="2128" y="4137"/>
                  </a:lnTo>
                  <a:lnTo>
                    <a:pt x="5338" y="926"/>
                  </a:lnTo>
                  <a:lnTo>
                    <a:pt x="6339" y="634"/>
                  </a:lnTo>
                  <a:close/>
                  <a:moveTo>
                    <a:pt x="4427" y="3444"/>
                  </a:moveTo>
                  <a:cubicBezTo>
                    <a:pt x="4481" y="3444"/>
                    <a:pt x="4528" y="3516"/>
                    <a:pt x="4475" y="3565"/>
                  </a:cubicBezTo>
                  <a:lnTo>
                    <a:pt x="2935" y="5105"/>
                  </a:lnTo>
                  <a:cubicBezTo>
                    <a:pt x="2853" y="5190"/>
                    <a:pt x="2251" y="5791"/>
                    <a:pt x="2178" y="5863"/>
                  </a:cubicBezTo>
                  <a:lnTo>
                    <a:pt x="2178" y="5861"/>
                  </a:lnTo>
                  <a:cubicBezTo>
                    <a:pt x="2163" y="5876"/>
                    <a:pt x="2146" y="5883"/>
                    <a:pt x="2130" y="5883"/>
                  </a:cubicBezTo>
                  <a:cubicBezTo>
                    <a:pt x="2077" y="5883"/>
                    <a:pt x="2032" y="5814"/>
                    <a:pt x="2081" y="5764"/>
                  </a:cubicBezTo>
                  <a:lnTo>
                    <a:pt x="4378" y="3468"/>
                  </a:lnTo>
                  <a:cubicBezTo>
                    <a:pt x="4393" y="3451"/>
                    <a:pt x="4411" y="3444"/>
                    <a:pt x="4427" y="3444"/>
                  </a:cubicBezTo>
                  <a:close/>
                  <a:moveTo>
                    <a:pt x="3018" y="5350"/>
                  </a:moveTo>
                  <a:lnTo>
                    <a:pt x="3645" y="5977"/>
                  </a:lnTo>
                  <a:lnTo>
                    <a:pt x="3414" y="6209"/>
                  </a:lnTo>
                  <a:cubicBezTo>
                    <a:pt x="3412" y="6210"/>
                    <a:pt x="3409" y="6211"/>
                    <a:pt x="3407" y="6211"/>
                  </a:cubicBezTo>
                  <a:cubicBezTo>
                    <a:pt x="3404" y="6211"/>
                    <a:pt x="3402" y="6210"/>
                    <a:pt x="3400" y="6209"/>
                  </a:cubicBezTo>
                  <a:lnTo>
                    <a:pt x="2780" y="5588"/>
                  </a:lnTo>
                  <a:lnTo>
                    <a:pt x="3018" y="5350"/>
                  </a:lnTo>
                  <a:close/>
                  <a:moveTo>
                    <a:pt x="2616" y="5751"/>
                  </a:moveTo>
                  <a:lnTo>
                    <a:pt x="2940" y="6075"/>
                  </a:lnTo>
                  <a:lnTo>
                    <a:pt x="2656" y="6359"/>
                  </a:lnTo>
                  <a:cubicBezTo>
                    <a:pt x="2645" y="6370"/>
                    <a:pt x="2631" y="6376"/>
                    <a:pt x="2618" y="6376"/>
                  </a:cubicBezTo>
                  <a:cubicBezTo>
                    <a:pt x="2604" y="6376"/>
                    <a:pt x="2590" y="6370"/>
                    <a:pt x="2579" y="6359"/>
                  </a:cubicBezTo>
                  <a:lnTo>
                    <a:pt x="2289" y="6069"/>
                  </a:lnTo>
                  <a:cubicBezTo>
                    <a:pt x="2305" y="6058"/>
                    <a:pt x="2321" y="6044"/>
                    <a:pt x="2336" y="6030"/>
                  </a:cubicBezTo>
                  <a:lnTo>
                    <a:pt x="2616" y="5751"/>
                  </a:lnTo>
                  <a:close/>
                  <a:moveTo>
                    <a:pt x="7721" y="0"/>
                  </a:moveTo>
                  <a:cubicBezTo>
                    <a:pt x="7700" y="0"/>
                    <a:pt x="7679" y="3"/>
                    <a:pt x="7657" y="10"/>
                  </a:cubicBezTo>
                  <a:lnTo>
                    <a:pt x="5246" y="714"/>
                  </a:lnTo>
                  <a:cubicBezTo>
                    <a:pt x="5227" y="719"/>
                    <a:pt x="5210" y="730"/>
                    <a:pt x="5196" y="743"/>
                  </a:cubicBezTo>
                  <a:lnTo>
                    <a:pt x="3585" y="2355"/>
                  </a:lnTo>
                  <a:lnTo>
                    <a:pt x="2865" y="2415"/>
                  </a:lnTo>
                  <a:cubicBezTo>
                    <a:pt x="1840" y="2501"/>
                    <a:pt x="880" y="2948"/>
                    <a:pt x="152" y="3675"/>
                  </a:cubicBezTo>
                  <a:cubicBezTo>
                    <a:pt x="0" y="3827"/>
                    <a:pt x="96" y="4088"/>
                    <a:pt x="311" y="4107"/>
                  </a:cubicBezTo>
                  <a:lnTo>
                    <a:pt x="1710" y="4230"/>
                  </a:lnTo>
                  <a:lnTo>
                    <a:pt x="1564" y="4375"/>
                  </a:lnTo>
                  <a:cubicBezTo>
                    <a:pt x="1474" y="4465"/>
                    <a:pt x="1474" y="4611"/>
                    <a:pt x="1564" y="4701"/>
                  </a:cubicBezTo>
                  <a:lnTo>
                    <a:pt x="1704" y="4841"/>
                  </a:lnTo>
                  <a:lnTo>
                    <a:pt x="1420" y="5124"/>
                  </a:lnTo>
                  <a:cubicBezTo>
                    <a:pt x="1310" y="5235"/>
                    <a:pt x="1310" y="5416"/>
                    <a:pt x="1420" y="5527"/>
                  </a:cubicBezTo>
                  <a:lnTo>
                    <a:pt x="2416" y="6524"/>
                  </a:lnTo>
                  <a:cubicBezTo>
                    <a:pt x="2472" y="6579"/>
                    <a:pt x="2545" y="6607"/>
                    <a:pt x="2618" y="6607"/>
                  </a:cubicBezTo>
                  <a:cubicBezTo>
                    <a:pt x="2691" y="6607"/>
                    <a:pt x="2764" y="6579"/>
                    <a:pt x="2820" y="6524"/>
                  </a:cubicBezTo>
                  <a:lnTo>
                    <a:pt x="3104" y="6240"/>
                  </a:lnTo>
                  <a:lnTo>
                    <a:pt x="3236" y="6373"/>
                  </a:lnTo>
                  <a:cubicBezTo>
                    <a:pt x="3283" y="6419"/>
                    <a:pt x="3345" y="6443"/>
                    <a:pt x="3407" y="6443"/>
                  </a:cubicBezTo>
                  <a:cubicBezTo>
                    <a:pt x="3468" y="6443"/>
                    <a:pt x="3530" y="6419"/>
                    <a:pt x="3577" y="6373"/>
                  </a:cubicBezTo>
                  <a:lnTo>
                    <a:pt x="3714" y="6236"/>
                  </a:lnTo>
                  <a:lnTo>
                    <a:pt x="3837" y="7634"/>
                  </a:lnTo>
                  <a:cubicBezTo>
                    <a:pt x="3849" y="7777"/>
                    <a:pt x="3968" y="7866"/>
                    <a:pt x="4091" y="7866"/>
                  </a:cubicBezTo>
                  <a:cubicBezTo>
                    <a:pt x="4154" y="7866"/>
                    <a:pt x="4218" y="7843"/>
                    <a:pt x="4270" y="7792"/>
                  </a:cubicBezTo>
                  <a:cubicBezTo>
                    <a:pt x="4714" y="7349"/>
                    <a:pt x="5058" y="6814"/>
                    <a:pt x="5274" y="6225"/>
                  </a:cubicBezTo>
                  <a:cubicBezTo>
                    <a:pt x="5299" y="6164"/>
                    <a:pt x="5269" y="6096"/>
                    <a:pt x="5207" y="6073"/>
                  </a:cubicBezTo>
                  <a:cubicBezTo>
                    <a:pt x="5194" y="6068"/>
                    <a:pt x="5180" y="6065"/>
                    <a:pt x="5167" y="6065"/>
                  </a:cubicBezTo>
                  <a:cubicBezTo>
                    <a:pt x="5119" y="6065"/>
                    <a:pt x="5073" y="6096"/>
                    <a:pt x="5058" y="6145"/>
                  </a:cubicBezTo>
                  <a:cubicBezTo>
                    <a:pt x="4853" y="6703"/>
                    <a:pt x="4529" y="7209"/>
                    <a:pt x="4107" y="7629"/>
                  </a:cubicBezTo>
                  <a:cubicBezTo>
                    <a:pt x="4102" y="7634"/>
                    <a:pt x="4096" y="7636"/>
                    <a:pt x="4090" y="7636"/>
                  </a:cubicBezTo>
                  <a:cubicBezTo>
                    <a:pt x="4079" y="7636"/>
                    <a:pt x="4068" y="7627"/>
                    <a:pt x="4067" y="7614"/>
                  </a:cubicBezTo>
                  <a:lnTo>
                    <a:pt x="3927" y="6023"/>
                  </a:lnTo>
                  <a:lnTo>
                    <a:pt x="5338" y="4612"/>
                  </a:lnTo>
                  <a:lnTo>
                    <a:pt x="5338" y="4612"/>
                  </a:lnTo>
                  <a:cubicBezTo>
                    <a:pt x="5290" y="5184"/>
                    <a:pt x="5278" y="5332"/>
                    <a:pt x="5212" y="5622"/>
                  </a:cubicBezTo>
                  <a:cubicBezTo>
                    <a:pt x="5202" y="5682"/>
                    <a:pt x="5241" y="5742"/>
                    <a:pt x="5301" y="5755"/>
                  </a:cubicBezTo>
                  <a:cubicBezTo>
                    <a:pt x="5310" y="5757"/>
                    <a:pt x="5319" y="5758"/>
                    <a:pt x="5328" y="5758"/>
                  </a:cubicBezTo>
                  <a:cubicBezTo>
                    <a:pt x="5379" y="5758"/>
                    <a:pt x="5425" y="5723"/>
                    <a:pt x="5437" y="5672"/>
                  </a:cubicBezTo>
                  <a:cubicBezTo>
                    <a:pt x="5518" y="5319"/>
                    <a:pt x="5523" y="5151"/>
                    <a:pt x="5589" y="4359"/>
                  </a:cubicBezTo>
                  <a:lnTo>
                    <a:pt x="7201" y="2748"/>
                  </a:lnTo>
                  <a:cubicBezTo>
                    <a:pt x="7214" y="2734"/>
                    <a:pt x="7225" y="2718"/>
                    <a:pt x="7230" y="2699"/>
                  </a:cubicBezTo>
                  <a:lnTo>
                    <a:pt x="7549" y="1605"/>
                  </a:lnTo>
                  <a:lnTo>
                    <a:pt x="7934" y="288"/>
                  </a:lnTo>
                  <a:cubicBezTo>
                    <a:pt x="7978" y="139"/>
                    <a:pt x="7863" y="0"/>
                    <a:pt x="772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74"/>
            <p:cNvSpPr/>
            <p:nvPr/>
          </p:nvSpPr>
          <p:spPr>
            <a:xfrm>
              <a:off x="3544050" y="5017025"/>
              <a:ext cx="46350" cy="36975"/>
            </a:xfrm>
            <a:custGeom>
              <a:avLst/>
              <a:gdLst/>
              <a:ahLst/>
              <a:cxnLst/>
              <a:rect l="l" t="t" r="r" b="b"/>
              <a:pathLst>
                <a:path w="1854" h="1479" extrusionOk="0">
                  <a:moveTo>
                    <a:pt x="1096" y="0"/>
                  </a:moveTo>
                  <a:cubicBezTo>
                    <a:pt x="1053" y="0"/>
                    <a:pt x="1011" y="25"/>
                    <a:pt x="991" y="68"/>
                  </a:cubicBezTo>
                  <a:cubicBezTo>
                    <a:pt x="965" y="127"/>
                    <a:pt x="991" y="194"/>
                    <a:pt x="1049" y="221"/>
                  </a:cubicBezTo>
                  <a:cubicBezTo>
                    <a:pt x="1279" y="325"/>
                    <a:pt x="1407" y="576"/>
                    <a:pt x="1353" y="824"/>
                  </a:cubicBezTo>
                  <a:cubicBezTo>
                    <a:pt x="1299" y="1070"/>
                    <a:pt x="1081" y="1248"/>
                    <a:pt x="828" y="1248"/>
                  </a:cubicBezTo>
                  <a:cubicBezTo>
                    <a:pt x="575" y="1248"/>
                    <a:pt x="356" y="1070"/>
                    <a:pt x="302" y="824"/>
                  </a:cubicBezTo>
                  <a:cubicBezTo>
                    <a:pt x="249" y="576"/>
                    <a:pt x="376" y="325"/>
                    <a:pt x="606" y="221"/>
                  </a:cubicBezTo>
                  <a:cubicBezTo>
                    <a:pt x="664" y="194"/>
                    <a:pt x="690" y="127"/>
                    <a:pt x="664" y="69"/>
                  </a:cubicBezTo>
                  <a:cubicBezTo>
                    <a:pt x="645" y="26"/>
                    <a:pt x="604" y="0"/>
                    <a:pt x="560" y="0"/>
                  </a:cubicBezTo>
                  <a:cubicBezTo>
                    <a:pt x="544" y="0"/>
                    <a:pt x="527" y="4"/>
                    <a:pt x="512" y="11"/>
                  </a:cubicBezTo>
                  <a:cubicBezTo>
                    <a:pt x="182" y="159"/>
                    <a:pt x="0" y="519"/>
                    <a:pt x="77" y="873"/>
                  </a:cubicBezTo>
                  <a:cubicBezTo>
                    <a:pt x="152" y="1225"/>
                    <a:pt x="466" y="1478"/>
                    <a:pt x="828" y="1478"/>
                  </a:cubicBezTo>
                  <a:cubicBezTo>
                    <a:pt x="1509" y="1477"/>
                    <a:pt x="1854" y="649"/>
                    <a:pt x="1371" y="167"/>
                  </a:cubicBezTo>
                  <a:cubicBezTo>
                    <a:pt x="1305" y="103"/>
                    <a:pt x="1228" y="49"/>
                    <a:pt x="1145" y="11"/>
                  </a:cubicBezTo>
                  <a:cubicBezTo>
                    <a:pt x="1129" y="4"/>
                    <a:pt x="1112" y="0"/>
                    <a:pt x="10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7" name="Google Shape;847;p74"/>
          <p:cNvGrpSpPr/>
          <p:nvPr/>
        </p:nvGrpSpPr>
        <p:grpSpPr>
          <a:xfrm>
            <a:off x="2156759" y="3308483"/>
            <a:ext cx="292843" cy="203476"/>
            <a:chOff x="4015575" y="1440050"/>
            <a:chExt cx="216600" cy="150500"/>
          </a:xfrm>
        </p:grpSpPr>
        <p:sp>
          <p:nvSpPr>
            <p:cNvPr id="848" name="Google Shape;848;p74"/>
            <p:cNvSpPr/>
            <p:nvPr/>
          </p:nvSpPr>
          <p:spPr>
            <a:xfrm>
              <a:off x="4189700" y="1469575"/>
              <a:ext cx="18825" cy="14475"/>
            </a:xfrm>
            <a:custGeom>
              <a:avLst/>
              <a:gdLst/>
              <a:ahLst/>
              <a:cxnLst/>
              <a:rect l="l" t="t" r="r" b="b"/>
              <a:pathLst>
                <a:path w="753" h="579" extrusionOk="0">
                  <a:moveTo>
                    <a:pt x="153" y="1"/>
                  </a:moveTo>
                  <a:cubicBezTo>
                    <a:pt x="110" y="1"/>
                    <a:pt x="67" y="22"/>
                    <a:pt x="40" y="61"/>
                  </a:cubicBezTo>
                  <a:cubicBezTo>
                    <a:pt x="0" y="123"/>
                    <a:pt x="16" y="206"/>
                    <a:pt x="78" y="248"/>
                  </a:cubicBezTo>
                  <a:cubicBezTo>
                    <a:pt x="222" y="343"/>
                    <a:pt x="372" y="447"/>
                    <a:pt x="522" y="553"/>
                  </a:cubicBezTo>
                  <a:cubicBezTo>
                    <a:pt x="546" y="570"/>
                    <a:pt x="573" y="578"/>
                    <a:pt x="600" y="578"/>
                  </a:cubicBezTo>
                  <a:cubicBezTo>
                    <a:pt x="642" y="578"/>
                    <a:pt x="684" y="558"/>
                    <a:pt x="709" y="521"/>
                  </a:cubicBezTo>
                  <a:cubicBezTo>
                    <a:pt x="753" y="460"/>
                    <a:pt x="739" y="377"/>
                    <a:pt x="678" y="334"/>
                  </a:cubicBezTo>
                  <a:cubicBezTo>
                    <a:pt x="525" y="225"/>
                    <a:pt x="373" y="121"/>
                    <a:pt x="228" y="23"/>
                  </a:cubicBezTo>
                  <a:cubicBezTo>
                    <a:pt x="205" y="8"/>
                    <a:pt x="179" y="1"/>
                    <a:pt x="1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74"/>
            <p:cNvSpPr/>
            <p:nvPr/>
          </p:nvSpPr>
          <p:spPr>
            <a:xfrm>
              <a:off x="4056450" y="1440050"/>
              <a:ext cx="125150" cy="32325"/>
            </a:xfrm>
            <a:custGeom>
              <a:avLst/>
              <a:gdLst/>
              <a:ahLst/>
              <a:cxnLst/>
              <a:rect l="l" t="t" r="r" b="b"/>
              <a:pathLst>
                <a:path w="5006" h="1293" extrusionOk="0">
                  <a:moveTo>
                    <a:pt x="2697" y="0"/>
                  </a:moveTo>
                  <a:cubicBezTo>
                    <a:pt x="2036" y="0"/>
                    <a:pt x="1180" y="342"/>
                    <a:pt x="81" y="1044"/>
                  </a:cubicBezTo>
                  <a:cubicBezTo>
                    <a:pt x="18" y="1084"/>
                    <a:pt x="1" y="1168"/>
                    <a:pt x="41" y="1230"/>
                  </a:cubicBezTo>
                  <a:cubicBezTo>
                    <a:pt x="66" y="1270"/>
                    <a:pt x="110" y="1293"/>
                    <a:pt x="154" y="1293"/>
                  </a:cubicBezTo>
                  <a:cubicBezTo>
                    <a:pt x="179" y="1293"/>
                    <a:pt x="204" y="1286"/>
                    <a:pt x="227" y="1271"/>
                  </a:cubicBezTo>
                  <a:cubicBezTo>
                    <a:pt x="1281" y="597"/>
                    <a:pt x="2089" y="270"/>
                    <a:pt x="2697" y="270"/>
                  </a:cubicBezTo>
                  <a:cubicBezTo>
                    <a:pt x="3230" y="270"/>
                    <a:pt x="3913" y="520"/>
                    <a:pt x="4783" y="1036"/>
                  </a:cubicBezTo>
                  <a:cubicBezTo>
                    <a:pt x="4805" y="1048"/>
                    <a:pt x="4828" y="1054"/>
                    <a:pt x="4851" y="1054"/>
                  </a:cubicBezTo>
                  <a:cubicBezTo>
                    <a:pt x="4897" y="1054"/>
                    <a:pt x="4943" y="1031"/>
                    <a:pt x="4968" y="989"/>
                  </a:cubicBezTo>
                  <a:cubicBezTo>
                    <a:pt x="5006" y="924"/>
                    <a:pt x="4984" y="842"/>
                    <a:pt x="4921" y="803"/>
                  </a:cubicBezTo>
                  <a:lnTo>
                    <a:pt x="4921" y="804"/>
                  </a:lnTo>
                  <a:cubicBezTo>
                    <a:pt x="4007" y="263"/>
                    <a:pt x="3280" y="0"/>
                    <a:pt x="26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74"/>
            <p:cNvSpPr/>
            <p:nvPr/>
          </p:nvSpPr>
          <p:spPr>
            <a:xfrm>
              <a:off x="4015575" y="1458025"/>
              <a:ext cx="216600" cy="132525"/>
            </a:xfrm>
            <a:custGeom>
              <a:avLst/>
              <a:gdLst/>
              <a:ahLst/>
              <a:cxnLst/>
              <a:rect l="l" t="t" r="r" b="b"/>
              <a:pathLst>
                <a:path w="8664" h="5301" extrusionOk="0">
                  <a:moveTo>
                    <a:pt x="4332" y="270"/>
                  </a:moveTo>
                  <a:cubicBezTo>
                    <a:pt x="5433" y="270"/>
                    <a:pt x="7633" y="1995"/>
                    <a:pt x="8282" y="2524"/>
                  </a:cubicBezTo>
                  <a:cubicBezTo>
                    <a:pt x="8361" y="2589"/>
                    <a:pt x="8361" y="2711"/>
                    <a:pt x="8282" y="2776"/>
                  </a:cubicBezTo>
                  <a:cubicBezTo>
                    <a:pt x="7633" y="3305"/>
                    <a:pt x="5433" y="5031"/>
                    <a:pt x="4332" y="5031"/>
                  </a:cubicBezTo>
                  <a:cubicBezTo>
                    <a:pt x="3229" y="5031"/>
                    <a:pt x="1030" y="3305"/>
                    <a:pt x="382" y="2776"/>
                  </a:cubicBezTo>
                  <a:cubicBezTo>
                    <a:pt x="302" y="2711"/>
                    <a:pt x="302" y="2589"/>
                    <a:pt x="382" y="2524"/>
                  </a:cubicBezTo>
                  <a:cubicBezTo>
                    <a:pt x="1030" y="1995"/>
                    <a:pt x="3229" y="270"/>
                    <a:pt x="4332" y="270"/>
                  </a:cubicBezTo>
                  <a:close/>
                  <a:moveTo>
                    <a:pt x="4332" y="0"/>
                  </a:moveTo>
                  <a:cubicBezTo>
                    <a:pt x="3173" y="0"/>
                    <a:pt x="1065" y="1620"/>
                    <a:pt x="211" y="2316"/>
                  </a:cubicBezTo>
                  <a:cubicBezTo>
                    <a:pt x="0" y="2488"/>
                    <a:pt x="0" y="2812"/>
                    <a:pt x="211" y="2985"/>
                  </a:cubicBezTo>
                  <a:cubicBezTo>
                    <a:pt x="1065" y="3681"/>
                    <a:pt x="3173" y="5300"/>
                    <a:pt x="4332" y="5300"/>
                  </a:cubicBezTo>
                  <a:cubicBezTo>
                    <a:pt x="5490" y="5300"/>
                    <a:pt x="7599" y="3681"/>
                    <a:pt x="8451" y="2985"/>
                  </a:cubicBezTo>
                  <a:cubicBezTo>
                    <a:pt x="8664" y="2812"/>
                    <a:pt x="8664" y="2488"/>
                    <a:pt x="8451" y="2316"/>
                  </a:cubicBezTo>
                  <a:cubicBezTo>
                    <a:pt x="7599" y="1620"/>
                    <a:pt x="5490" y="0"/>
                    <a:pt x="4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74"/>
            <p:cNvSpPr/>
            <p:nvPr/>
          </p:nvSpPr>
          <p:spPr>
            <a:xfrm>
              <a:off x="4075175" y="1476000"/>
              <a:ext cx="97800" cy="96575"/>
            </a:xfrm>
            <a:custGeom>
              <a:avLst/>
              <a:gdLst/>
              <a:ahLst/>
              <a:cxnLst/>
              <a:rect l="l" t="t" r="r" b="b"/>
              <a:pathLst>
                <a:path w="3912" h="3863" extrusionOk="0">
                  <a:moveTo>
                    <a:pt x="1948" y="0"/>
                  </a:moveTo>
                  <a:cubicBezTo>
                    <a:pt x="1926" y="0"/>
                    <a:pt x="1905" y="1"/>
                    <a:pt x="1883" y="2"/>
                  </a:cubicBezTo>
                  <a:cubicBezTo>
                    <a:pt x="872" y="35"/>
                    <a:pt x="51" y="854"/>
                    <a:pt x="18" y="1866"/>
                  </a:cubicBezTo>
                  <a:cubicBezTo>
                    <a:pt x="0" y="2349"/>
                    <a:pt x="167" y="2823"/>
                    <a:pt x="483" y="3189"/>
                  </a:cubicBezTo>
                  <a:cubicBezTo>
                    <a:pt x="510" y="3220"/>
                    <a:pt x="547" y="3235"/>
                    <a:pt x="585" y="3235"/>
                  </a:cubicBezTo>
                  <a:cubicBezTo>
                    <a:pt x="618" y="3235"/>
                    <a:pt x="652" y="3222"/>
                    <a:pt x="679" y="3196"/>
                  </a:cubicBezTo>
                  <a:lnTo>
                    <a:pt x="680" y="3193"/>
                  </a:lnTo>
                  <a:cubicBezTo>
                    <a:pt x="728" y="3143"/>
                    <a:pt x="731" y="3065"/>
                    <a:pt x="685" y="3011"/>
                  </a:cubicBezTo>
                  <a:cubicBezTo>
                    <a:pt x="409" y="2690"/>
                    <a:pt x="267" y="2275"/>
                    <a:pt x="288" y="1851"/>
                  </a:cubicBezTo>
                  <a:cubicBezTo>
                    <a:pt x="329" y="999"/>
                    <a:pt x="1018" y="310"/>
                    <a:pt x="1870" y="271"/>
                  </a:cubicBezTo>
                  <a:cubicBezTo>
                    <a:pt x="1896" y="270"/>
                    <a:pt x="1922" y="269"/>
                    <a:pt x="1948" y="269"/>
                  </a:cubicBezTo>
                  <a:cubicBezTo>
                    <a:pt x="2873" y="269"/>
                    <a:pt x="3626" y="1029"/>
                    <a:pt x="3609" y="1964"/>
                  </a:cubicBezTo>
                  <a:cubicBezTo>
                    <a:pt x="3592" y="2841"/>
                    <a:pt x="2884" y="3561"/>
                    <a:pt x="2007" y="3592"/>
                  </a:cubicBezTo>
                  <a:cubicBezTo>
                    <a:pt x="1987" y="3592"/>
                    <a:pt x="1967" y="3593"/>
                    <a:pt x="1947" y="3593"/>
                  </a:cubicBezTo>
                  <a:cubicBezTo>
                    <a:pt x="1673" y="3593"/>
                    <a:pt x="1403" y="3524"/>
                    <a:pt x="1160" y="3394"/>
                  </a:cubicBezTo>
                  <a:cubicBezTo>
                    <a:pt x="1140" y="3383"/>
                    <a:pt x="1118" y="3378"/>
                    <a:pt x="1096" y="3378"/>
                  </a:cubicBezTo>
                  <a:cubicBezTo>
                    <a:pt x="1062" y="3378"/>
                    <a:pt x="1028" y="3391"/>
                    <a:pt x="1003" y="3417"/>
                  </a:cubicBezTo>
                  <a:lnTo>
                    <a:pt x="1000" y="3419"/>
                  </a:lnTo>
                  <a:cubicBezTo>
                    <a:pt x="937" y="3483"/>
                    <a:pt x="953" y="3588"/>
                    <a:pt x="1031" y="3631"/>
                  </a:cubicBezTo>
                  <a:cubicBezTo>
                    <a:pt x="1313" y="3783"/>
                    <a:pt x="1629" y="3863"/>
                    <a:pt x="1949" y="3863"/>
                  </a:cubicBezTo>
                  <a:cubicBezTo>
                    <a:pt x="1962" y="3863"/>
                    <a:pt x="1975" y="3863"/>
                    <a:pt x="1988" y="3862"/>
                  </a:cubicBezTo>
                  <a:cubicBezTo>
                    <a:pt x="3010" y="3839"/>
                    <a:pt x="3845" y="3016"/>
                    <a:pt x="3877" y="1994"/>
                  </a:cubicBezTo>
                  <a:cubicBezTo>
                    <a:pt x="3911" y="899"/>
                    <a:pt x="3033" y="0"/>
                    <a:pt x="19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74"/>
            <p:cNvSpPr/>
            <p:nvPr/>
          </p:nvSpPr>
          <p:spPr>
            <a:xfrm>
              <a:off x="4096000" y="1498450"/>
              <a:ext cx="53700" cy="51675"/>
            </a:xfrm>
            <a:custGeom>
              <a:avLst/>
              <a:gdLst/>
              <a:ahLst/>
              <a:cxnLst/>
              <a:rect l="l" t="t" r="r" b="b"/>
              <a:pathLst>
                <a:path w="2148" h="2067" extrusionOk="0">
                  <a:moveTo>
                    <a:pt x="1115" y="0"/>
                  </a:moveTo>
                  <a:cubicBezTo>
                    <a:pt x="696" y="0"/>
                    <a:pt x="321" y="252"/>
                    <a:pt x="161" y="638"/>
                  </a:cubicBezTo>
                  <a:cubicBezTo>
                    <a:pt x="0" y="1024"/>
                    <a:pt x="89" y="1469"/>
                    <a:pt x="384" y="1763"/>
                  </a:cubicBezTo>
                  <a:cubicBezTo>
                    <a:pt x="582" y="1962"/>
                    <a:pt x="847" y="2066"/>
                    <a:pt x="1115" y="2066"/>
                  </a:cubicBezTo>
                  <a:cubicBezTo>
                    <a:pt x="1248" y="2066"/>
                    <a:pt x="1382" y="2041"/>
                    <a:pt x="1509" y="1988"/>
                  </a:cubicBezTo>
                  <a:cubicBezTo>
                    <a:pt x="1896" y="1828"/>
                    <a:pt x="2147" y="1451"/>
                    <a:pt x="2147" y="1034"/>
                  </a:cubicBezTo>
                  <a:cubicBezTo>
                    <a:pt x="2147" y="959"/>
                    <a:pt x="2087" y="898"/>
                    <a:pt x="2013" y="898"/>
                  </a:cubicBezTo>
                  <a:cubicBezTo>
                    <a:pt x="1939" y="898"/>
                    <a:pt x="1878" y="959"/>
                    <a:pt x="1878" y="1033"/>
                  </a:cubicBezTo>
                  <a:cubicBezTo>
                    <a:pt x="1878" y="1342"/>
                    <a:pt x="1692" y="1621"/>
                    <a:pt x="1407" y="1739"/>
                  </a:cubicBezTo>
                  <a:cubicBezTo>
                    <a:pt x="1313" y="1778"/>
                    <a:pt x="1214" y="1797"/>
                    <a:pt x="1115" y="1797"/>
                  </a:cubicBezTo>
                  <a:cubicBezTo>
                    <a:pt x="917" y="1797"/>
                    <a:pt x="721" y="1720"/>
                    <a:pt x="575" y="1574"/>
                  </a:cubicBezTo>
                  <a:cubicBezTo>
                    <a:pt x="356" y="1354"/>
                    <a:pt x="291" y="1026"/>
                    <a:pt x="410" y="740"/>
                  </a:cubicBezTo>
                  <a:cubicBezTo>
                    <a:pt x="527" y="455"/>
                    <a:pt x="805" y="269"/>
                    <a:pt x="1115" y="269"/>
                  </a:cubicBezTo>
                  <a:cubicBezTo>
                    <a:pt x="1189" y="269"/>
                    <a:pt x="1250" y="209"/>
                    <a:pt x="1250" y="135"/>
                  </a:cubicBezTo>
                  <a:cubicBezTo>
                    <a:pt x="1250" y="61"/>
                    <a:pt x="1189" y="0"/>
                    <a:pt x="1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74"/>
            <p:cNvSpPr/>
            <p:nvPr/>
          </p:nvSpPr>
          <p:spPr>
            <a:xfrm>
              <a:off x="4126825" y="1502950"/>
              <a:ext cx="18400" cy="15750"/>
            </a:xfrm>
            <a:custGeom>
              <a:avLst/>
              <a:gdLst/>
              <a:ahLst/>
              <a:cxnLst/>
              <a:rect l="l" t="t" r="r" b="b"/>
              <a:pathLst>
                <a:path w="736" h="630" extrusionOk="0">
                  <a:moveTo>
                    <a:pt x="420" y="0"/>
                  </a:moveTo>
                  <a:cubicBezTo>
                    <a:pt x="140" y="0"/>
                    <a:pt x="0" y="338"/>
                    <a:pt x="198" y="536"/>
                  </a:cubicBezTo>
                  <a:cubicBezTo>
                    <a:pt x="262" y="601"/>
                    <a:pt x="341" y="629"/>
                    <a:pt x="418" y="629"/>
                  </a:cubicBezTo>
                  <a:cubicBezTo>
                    <a:pt x="580" y="629"/>
                    <a:pt x="735" y="503"/>
                    <a:pt x="735" y="314"/>
                  </a:cubicBezTo>
                  <a:cubicBezTo>
                    <a:pt x="734" y="140"/>
                    <a:pt x="594" y="0"/>
                    <a:pt x="4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32"/>
                                        </p:tgtEl>
                                        <p:attrNameLst>
                                          <p:attrName>style.visibility</p:attrName>
                                        </p:attrNameLst>
                                      </p:cBhvr>
                                      <p:to>
                                        <p:strVal val="visible"/>
                                      </p:to>
                                    </p:set>
                                    <p:animEffect transition="in" filter="fade">
                                      <p:cBhvr>
                                        <p:cTn id="7" dur="1000"/>
                                        <p:tgtEl>
                                          <p:spTgt spid="83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829"/>
                                        </p:tgtEl>
                                        <p:attrNameLst>
                                          <p:attrName>style.visibility</p:attrName>
                                        </p:attrNameLst>
                                      </p:cBhvr>
                                      <p:to>
                                        <p:strVal val="visible"/>
                                      </p:to>
                                    </p:set>
                                    <p:animEffect transition="in" filter="fade">
                                      <p:cBhvr>
                                        <p:cTn id="11" dur="1000"/>
                                        <p:tgtEl>
                                          <p:spTgt spid="8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33"/>
                                        </p:tgtEl>
                                        <p:attrNameLst>
                                          <p:attrName>style.visibility</p:attrName>
                                        </p:attrNameLst>
                                      </p:cBhvr>
                                      <p:to>
                                        <p:strVal val="visible"/>
                                      </p:to>
                                    </p:set>
                                    <p:animEffect transition="in" filter="fade">
                                      <p:cBhvr>
                                        <p:cTn id="15" dur="1000"/>
                                        <p:tgtEl>
                                          <p:spTgt spid="833"/>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847"/>
                                        </p:tgtEl>
                                        <p:attrNameLst>
                                          <p:attrName>style.visibility</p:attrName>
                                        </p:attrNameLst>
                                      </p:cBhvr>
                                      <p:to>
                                        <p:strVal val="visible"/>
                                      </p:to>
                                    </p:set>
                                    <p:animEffect transition="in" filter="fade">
                                      <p:cBhvr>
                                        <p:cTn id="19" dur="1000"/>
                                        <p:tgtEl>
                                          <p:spTgt spid="847"/>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831"/>
                                        </p:tgtEl>
                                        <p:attrNameLst>
                                          <p:attrName>style.visibility</p:attrName>
                                        </p:attrNameLst>
                                      </p:cBhvr>
                                      <p:to>
                                        <p:strVal val="visible"/>
                                      </p:to>
                                    </p:set>
                                    <p:animEffect transition="in" filter="fade">
                                      <p:cBhvr>
                                        <p:cTn id="23" dur="1000"/>
                                        <p:tgtEl>
                                          <p:spTgt spid="831"/>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834"/>
                                        </p:tgtEl>
                                        <p:attrNameLst>
                                          <p:attrName>style.visibility</p:attrName>
                                        </p:attrNameLst>
                                      </p:cBhvr>
                                      <p:to>
                                        <p:strVal val="visible"/>
                                      </p:to>
                                    </p:set>
                                    <p:animEffect transition="in" filter="fade">
                                      <p:cBhvr>
                                        <p:cTn id="27" dur="1000"/>
                                        <p:tgtEl>
                                          <p:spTgt spid="834"/>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841"/>
                                        </p:tgtEl>
                                        <p:attrNameLst>
                                          <p:attrName>style.visibility</p:attrName>
                                        </p:attrNameLst>
                                      </p:cBhvr>
                                      <p:to>
                                        <p:strVal val="visible"/>
                                      </p:to>
                                    </p:set>
                                    <p:animEffect transition="in" filter="fade">
                                      <p:cBhvr>
                                        <p:cTn id="31" dur="1000"/>
                                        <p:tgtEl>
                                          <p:spTgt spid="841"/>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830"/>
                                        </p:tgtEl>
                                        <p:attrNameLst>
                                          <p:attrName>style.visibility</p:attrName>
                                        </p:attrNameLst>
                                      </p:cBhvr>
                                      <p:to>
                                        <p:strVal val="visible"/>
                                      </p:to>
                                    </p:set>
                                    <p:animEffect transition="in" filter="fade">
                                      <p:cBhvr>
                                        <p:cTn id="35" dur="1000"/>
                                        <p:tgtEl>
                                          <p:spTgt spid="830"/>
                                        </p:tgtEl>
                                      </p:cBhvr>
                                    </p:animEffect>
                                  </p:childTnLst>
                                </p:cTn>
                              </p:par>
                            </p:childTnLst>
                          </p:cTn>
                        </p:par>
                        <p:par>
                          <p:cTn id="36" fill="hold">
                            <p:stCondLst>
                              <p:cond delay="8000"/>
                            </p:stCondLst>
                            <p:childTnLst>
                              <p:par>
                                <p:cTn id="37" presetID="10" presetClass="entr" presetSubtype="0" fill="hold" nodeType="afterEffect">
                                  <p:stCondLst>
                                    <p:cond delay="0"/>
                                  </p:stCondLst>
                                  <p:childTnLst>
                                    <p:set>
                                      <p:cBhvr>
                                        <p:cTn id="38" dur="1" fill="hold">
                                          <p:stCondLst>
                                            <p:cond delay="0"/>
                                          </p:stCondLst>
                                        </p:cTn>
                                        <p:tgtEl>
                                          <p:spTgt spid="835"/>
                                        </p:tgtEl>
                                        <p:attrNameLst>
                                          <p:attrName>style.visibility</p:attrName>
                                        </p:attrNameLst>
                                      </p:cBhvr>
                                      <p:to>
                                        <p:strVal val="visible"/>
                                      </p:to>
                                    </p:set>
                                    <p:animEffect transition="in" filter="fade">
                                      <p:cBhvr>
                                        <p:cTn id="39" dur="1000"/>
                                        <p:tgtEl>
                                          <p:spTgt spid="835"/>
                                        </p:tgtEl>
                                      </p:cBhvr>
                                    </p:animEffect>
                                  </p:childTnLst>
                                </p:cTn>
                              </p:par>
                            </p:childTnLst>
                          </p:cTn>
                        </p:par>
                        <p:par>
                          <p:cTn id="40" fill="hold">
                            <p:stCondLst>
                              <p:cond delay="9000"/>
                            </p:stCondLst>
                            <p:childTnLst>
                              <p:par>
                                <p:cTn id="41" presetID="10" presetClass="entr" presetSubtype="0" fill="hold" nodeType="afterEffect">
                                  <p:stCondLst>
                                    <p:cond delay="0"/>
                                  </p:stCondLst>
                                  <p:childTnLst>
                                    <p:set>
                                      <p:cBhvr>
                                        <p:cTn id="42" dur="1" fill="hold">
                                          <p:stCondLst>
                                            <p:cond delay="0"/>
                                          </p:stCondLst>
                                        </p:cTn>
                                        <p:tgtEl>
                                          <p:spTgt spid="836"/>
                                        </p:tgtEl>
                                        <p:attrNameLst>
                                          <p:attrName>style.visibility</p:attrName>
                                        </p:attrNameLst>
                                      </p:cBhvr>
                                      <p:to>
                                        <p:strVal val="visible"/>
                                      </p:to>
                                    </p:set>
                                    <p:animEffect transition="in" filter="fade">
                                      <p:cBhvr>
                                        <p:cTn id="43" dur="1000"/>
                                        <p:tgtEl>
                                          <p:spTgt spid="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62"/>
        <p:cNvGrpSpPr/>
        <p:nvPr/>
      </p:nvGrpSpPr>
      <p:grpSpPr>
        <a:xfrm>
          <a:off x="0" y="0"/>
          <a:ext cx="0" cy="0"/>
          <a:chOff x="0" y="0"/>
          <a:chExt cx="0" cy="0"/>
        </a:xfrm>
      </p:grpSpPr>
      <p:sp>
        <p:nvSpPr>
          <p:cNvPr id="763" name="Google Shape;763;p72"/>
          <p:cNvSpPr/>
          <p:nvPr/>
        </p:nvSpPr>
        <p:spPr>
          <a:xfrm>
            <a:off x="-172313" y="1690325"/>
            <a:ext cx="4744200" cy="10995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72"/>
          <p:cNvSpPr/>
          <p:nvPr/>
        </p:nvSpPr>
        <p:spPr>
          <a:xfrm>
            <a:off x="4572121" y="1690325"/>
            <a:ext cx="4744200" cy="10995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72"/>
          <p:cNvSpPr/>
          <p:nvPr/>
        </p:nvSpPr>
        <p:spPr>
          <a:xfrm>
            <a:off x="-172313" y="2789753"/>
            <a:ext cx="4744200" cy="10995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72"/>
          <p:cNvSpPr/>
          <p:nvPr/>
        </p:nvSpPr>
        <p:spPr>
          <a:xfrm>
            <a:off x="4572121" y="2789753"/>
            <a:ext cx="4744200" cy="10995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67" name="Google Shape;767;p72"/>
          <p:cNvPicPr preferRelativeResize="0"/>
          <p:nvPr/>
        </p:nvPicPr>
        <p:blipFill rotWithShape="1">
          <a:blip r:embed="rId3">
            <a:alphaModFix/>
          </a:blip>
          <a:srcRect l="2125" r="2125"/>
          <a:stretch/>
        </p:blipFill>
        <p:spPr>
          <a:xfrm>
            <a:off x="1792473" y="1156025"/>
            <a:ext cx="5559002" cy="3267599"/>
          </a:xfrm>
          <a:prstGeom prst="rect">
            <a:avLst/>
          </a:prstGeom>
          <a:noFill/>
          <a:ln>
            <a:noFill/>
          </a:ln>
        </p:spPr>
      </p:pic>
      <p:sp>
        <p:nvSpPr>
          <p:cNvPr id="768" name="Google Shape;768;p72"/>
          <p:cNvSpPr/>
          <p:nvPr/>
        </p:nvSpPr>
        <p:spPr>
          <a:xfrm>
            <a:off x="1792500" y="1156025"/>
            <a:ext cx="433343" cy="16338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72"/>
          <p:cNvSpPr/>
          <p:nvPr/>
        </p:nvSpPr>
        <p:spPr>
          <a:xfrm>
            <a:off x="6910609" y="1156025"/>
            <a:ext cx="440862" cy="16338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72"/>
          <p:cNvSpPr/>
          <p:nvPr/>
        </p:nvSpPr>
        <p:spPr>
          <a:xfrm>
            <a:off x="1792500" y="3278532"/>
            <a:ext cx="2779500" cy="1145018"/>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72"/>
          <p:cNvSpPr/>
          <p:nvPr/>
        </p:nvSpPr>
        <p:spPr>
          <a:xfrm>
            <a:off x="4571971" y="3278532"/>
            <a:ext cx="2779500" cy="1145018"/>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72"/>
          <p:cNvSpPr txBox="1">
            <a:spLocks noGrp="1"/>
          </p:cNvSpPr>
          <p:nvPr>
            <p:ph type="subTitle" idx="4"/>
          </p:nvPr>
        </p:nvSpPr>
        <p:spPr>
          <a:xfrm>
            <a:off x="4822939" y="2425260"/>
            <a:ext cx="1826400" cy="367800"/>
          </a:xfrm>
          <a:prstGeom prst="rect">
            <a:avLst/>
          </a:prstGeom>
        </p:spPr>
        <p:txBody>
          <a:bodyPr spcFirstLastPara="1" wrap="square" lIns="91425" tIns="91425" rIns="91425" bIns="91425" anchor="t" anchorCtr="0">
            <a:noAutofit/>
          </a:bodyPr>
          <a:lstStyle/>
          <a:p>
            <a:pPr marL="0" indent="0"/>
            <a:r>
              <a:rPr lang="en" dirty="0" err="1">
                <a:solidFill>
                  <a:schemeClr val="dk1"/>
                </a:solidFill>
              </a:rPr>
              <a:t>Objectifs</a:t>
            </a:r>
            <a:r>
              <a:rPr lang="en" dirty="0">
                <a:solidFill>
                  <a:schemeClr val="dk1"/>
                </a:solidFill>
              </a:rPr>
              <a:t> et </a:t>
            </a:r>
            <a:r>
              <a:rPr lang="en" dirty="0" err="1">
                <a:solidFill>
                  <a:schemeClr val="dk1"/>
                </a:solidFill>
              </a:rPr>
              <a:t>lignes</a:t>
            </a:r>
            <a:r>
              <a:rPr lang="en" dirty="0">
                <a:solidFill>
                  <a:schemeClr val="dk1"/>
                </a:solidFill>
              </a:rPr>
              <a:t> </a:t>
            </a:r>
            <a:r>
              <a:rPr lang="en" dirty="0" err="1">
                <a:solidFill>
                  <a:schemeClr val="dk1"/>
                </a:solidFill>
              </a:rPr>
              <a:t>éditoriales</a:t>
            </a:r>
            <a:r>
              <a:rPr lang="en" dirty="0">
                <a:solidFill>
                  <a:schemeClr val="dk1"/>
                </a:solidFill>
              </a:rPr>
              <a:t> pour </a:t>
            </a:r>
            <a:r>
              <a:rPr lang="en" dirty="0" err="1">
                <a:solidFill>
                  <a:schemeClr val="dk1"/>
                </a:solidFill>
              </a:rPr>
              <a:t>chaque</a:t>
            </a:r>
            <a:r>
              <a:rPr lang="en" dirty="0">
                <a:solidFill>
                  <a:schemeClr val="dk1"/>
                </a:solidFill>
              </a:rPr>
              <a:t> </a:t>
            </a:r>
            <a:r>
              <a:rPr lang="en" dirty="0" err="1">
                <a:solidFill>
                  <a:schemeClr val="dk1"/>
                </a:solidFill>
              </a:rPr>
              <a:t>plateforme</a:t>
            </a:r>
            <a:r>
              <a:rPr lang="en" dirty="0">
                <a:solidFill>
                  <a:schemeClr val="dk1"/>
                </a:solidFill>
              </a:rPr>
              <a:t>.</a:t>
            </a:r>
            <a:endParaRPr lang="fr-FR" dirty="0"/>
          </a:p>
        </p:txBody>
      </p:sp>
      <p:sp>
        <p:nvSpPr>
          <p:cNvPr id="775" name="Google Shape;775;p72"/>
          <p:cNvSpPr txBox="1">
            <a:spLocks noGrp="1"/>
          </p:cNvSpPr>
          <p:nvPr>
            <p:ph type="ctrTitle"/>
          </p:nvPr>
        </p:nvSpPr>
        <p:spPr>
          <a:xfrm>
            <a:off x="723600" y="470625"/>
            <a:ext cx="1616100" cy="457200"/>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 dirty="0"/>
              <a:t>SMO</a:t>
            </a:r>
            <a:endParaRPr lang="fr-FR" dirty="0"/>
          </a:p>
        </p:txBody>
      </p:sp>
      <p:sp>
        <p:nvSpPr>
          <p:cNvPr id="799" name="Google Shape;799;p72"/>
          <p:cNvSpPr txBox="1">
            <a:spLocks noGrp="1"/>
          </p:cNvSpPr>
          <p:nvPr>
            <p:ph type="subTitle" idx="1"/>
          </p:nvPr>
        </p:nvSpPr>
        <p:spPr>
          <a:xfrm>
            <a:off x="2464557" y="2425263"/>
            <a:ext cx="1826400" cy="367800"/>
          </a:xfrm>
          <a:prstGeom prst="rect">
            <a:avLst/>
          </a:prstGeom>
        </p:spPr>
        <p:txBody>
          <a:bodyPr spcFirstLastPara="1" wrap="square" lIns="91425" tIns="91425" rIns="91425" bIns="91425" anchor="t" anchorCtr="0">
            <a:noAutofit/>
          </a:bodyPr>
          <a:lstStyle/>
          <a:p>
            <a:pPr marL="0" indent="0"/>
            <a:r>
              <a:rPr lang="en" dirty="0">
                <a:solidFill>
                  <a:schemeClr val="dk1"/>
                </a:solidFill>
              </a:rPr>
              <a:t>Facebook, Instagram, Pinterest, Twitter.</a:t>
            </a:r>
            <a:endParaRPr lang="fr-FR" dirty="0">
              <a:solidFill>
                <a:schemeClr val="dk1"/>
              </a:solidFill>
            </a:endParaRPr>
          </a:p>
        </p:txBody>
      </p:sp>
      <p:sp>
        <p:nvSpPr>
          <p:cNvPr id="801" name="Google Shape;801;p72"/>
          <p:cNvSpPr txBox="1">
            <a:spLocks noGrp="1"/>
          </p:cNvSpPr>
          <p:nvPr>
            <p:ph type="subTitle" idx="6"/>
          </p:nvPr>
        </p:nvSpPr>
        <p:spPr>
          <a:xfrm>
            <a:off x="2464557" y="3601213"/>
            <a:ext cx="1826400" cy="367800"/>
          </a:xfrm>
          <a:prstGeom prst="rect">
            <a:avLst/>
          </a:prstGeom>
        </p:spPr>
        <p:txBody>
          <a:bodyPr spcFirstLastPara="1" wrap="square" lIns="91425" tIns="91425" rIns="91425" bIns="91425" anchor="t" anchorCtr="0">
            <a:noAutofit/>
          </a:bodyPr>
          <a:lstStyle/>
          <a:p>
            <a:pPr marL="0" indent="0"/>
            <a:r>
              <a:rPr lang="en" dirty="0" err="1">
                <a:solidFill>
                  <a:schemeClr val="dk1"/>
                </a:solidFill>
              </a:rPr>
              <a:t>Calendrier</a:t>
            </a:r>
            <a:r>
              <a:rPr lang="en" dirty="0">
                <a:solidFill>
                  <a:schemeClr val="dk1"/>
                </a:solidFill>
              </a:rPr>
              <a:t> de publication par </a:t>
            </a:r>
            <a:r>
              <a:rPr lang="en" dirty="0" err="1">
                <a:solidFill>
                  <a:schemeClr val="dk1"/>
                </a:solidFill>
              </a:rPr>
              <a:t>plateforme</a:t>
            </a:r>
            <a:r>
              <a:rPr lang="en" dirty="0">
                <a:solidFill>
                  <a:schemeClr val="dk1"/>
                </a:solidFill>
              </a:rPr>
              <a:t>.</a:t>
            </a:r>
            <a:endParaRPr lang="fr-FR" dirty="0">
              <a:solidFill>
                <a:schemeClr val="dk1"/>
              </a:solidFill>
            </a:endParaRPr>
          </a:p>
        </p:txBody>
      </p:sp>
      <p:sp>
        <p:nvSpPr>
          <p:cNvPr id="803" name="Google Shape;803;p72"/>
          <p:cNvSpPr txBox="1">
            <a:spLocks noGrp="1"/>
          </p:cNvSpPr>
          <p:nvPr>
            <p:ph type="subTitle" idx="8"/>
          </p:nvPr>
        </p:nvSpPr>
        <p:spPr>
          <a:xfrm>
            <a:off x="4822939" y="3550910"/>
            <a:ext cx="1826400" cy="367800"/>
          </a:xfrm>
          <a:prstGeom prst="rect">
            <a:avLst/>
          </a:prstGeom>
        </p:spPr>
        <p:txBody>
          <a:bodyPr spcFirstLastPara="1" wrap="square" lIns="91425" tIns="91425" rIns="91425" bIns="91425" anchor="t" anchorCtr="0">
            <a:noAutofit/>
          </a:bodyPr>
          <a:lstStyle/>
          <a:p>
            <a:pPr marL="0" indent="0"/>
            <a:r>
              <a:rPr lang="en" dirty="0" err="1">
                <a:solidFill>
                  <a:schemeClr val="dk1"/>
                </a:solidFill>
              </a:rPr>
              <a:t>Autres</a:t>
            </a:r>
            <a:r>
              <a:rPr lang="en" dirty="0">
                <a:solidFill>
                  <a:schemeClr val="dk1"/>
                </a:solidFill>
              </a:rPr>
              <a:t> </a:t>
            </a:r>
            <a:r>
              <a:rPr lang="en" dirty="0" err="1">
                <a:solidFill>
                  <a:schemeClr val="dk1"/>
                </a:solidFill>
              </a:rPr>
              <a:t>outils</a:t>
            </a:r>
            <a:r>
              <a:rPr lang="en" dirty="0">
                <a:solidFill>
                  <a:schemeClr val="dk1"/>
                </a:solidFill>
              </a:rPr>
              <a:t> </a:t>
            </a:r>
            <a:r>
              <a:rPr lang="en" dirty="0" err="1">
                <a:solidFill>
                  <a:schemeClr val="dk1"/>
                </a:solidFill>
              </a:rPr>
              <a:t>sociaux</a:t>
            </a:r>
            <a:r>
              <a:rPr lang="en" dirty="0">
                <a:solidFill>
                  <a:schemeClr val="dk1"/>
                </a:solidFill>
              </a:rPr>
              <a:t> : Relation </a:t>
            </a:r>
            <a:r>
              <a:rPr lang="en" dirty="0" err="1">
                <a:solidFill>
                  <a:schemeClr val="dk1"/>
                </a:solidFill>
              </a:rPr>
              <a:t>presse</a:t>
            </a:r>
            <a:r>
              <a:rPr lang="en" dirty="0">
                <a:solidFill>
                  <a:schemeClr val="dk1"/>
                </a:solidFill>
              </a:rPr>
              <a:t> </a:t>
            </a:r>
            <a:r>
              <a:rPr lang="en" dirty="0" err="1">
                <a:solidFill>
                  <a:schemeClr val="dk1"/>
                </a:solidFill>
              </a:rPr>
              <a:t>digitale</a:t>
            </a:r>
            <a:r>
              <a:rPr lang="en" dirty="0">
                <a:solidFill>
                  <a:schemeClr val="dk1"/>
                </a:solidFill>
              </a:rPr>
              <a:t>, </a:t>
            </a:r>
            <a:r>
              <a:rPr lang="en" dirty="0" err="1">
                <a:solidFill>
                  <a:schemeClr val="dk1"/>
                </a:solidFill>
              </a:rPr>
              <a:t>influenceurs</a:t>
            </a:r>
            <a:r>
              <a:rPr lang="en" dirty="0">
                <a:solidFill>
                  <a:schemeClr val="dk1"/>
                </a:solidFill>
              </a:rPr>
              <a:t> et blogs.</a:t>
            </a:r>
            <a:endParaRPr lang="fr-FR" dirty="0">
              <a:solidFill>
                <a:schemeClr val="dk1"/>
              </a:solidFill>
            </a:endParaRPr>
          </a:p>
        </p:txBody>
      </p:sp>
      <p:sp>
        <p:nvSpPr>
          <p:cNvPr id="7" name="Titre 6">
            <a:extLst>
              <a:ext uri="{FF2B5EF4-FFF2-40B4-BE49-F238E27FC236}">
                <a16:creationId xmlns:a16="http://schemas.microsoft.com/office/drawing/2014/main" id="{B80D9299-F089-EF42-67DD-4238DADD82B7}"/>
              </a:ext>
            </a:extLst>
          </p:cNvPr>
          <p:cNvSpPr>
            <a:spLocks noGrp="1"/>
          </p:cNvSpPr>
          <p:nvPr>
            <p:ph type="ctrTitle" idx="2"/>
          </p:nvPr>
        </p:nvSpPr>
        <p:spPr>
          <a:xfrm>
            <a:off x="3221779" y="1159463"/>
            <a:ext cx="2695429" cy="910655"/>
          </a:xfrm>
        </p:spPr>
        <p:txBody>
          <a:bodyPr/>
          <a:lstStyle/>
          <a:p>
            <a:r>
              <a:rPr lang="fr-FR" sz="1200" dirty="0">
                <a:solidFill>
                  <a:schemeClr val="bg2"/>
                </a:solidFill>
              </a:rPr>
              <a:t>Importance pour renforcer la présence en ligne de </a:t>
            </a:r>
            <a:r>
              <a:rPr lang="fr-FR" sz="1200" dirty="0" err="1">
                <a:solidFill>
                  <a:schemeClr val="bg2"/>
                </a:solidFill>
              </a:rPr>
              <a:t>ThéTipTop</a:t>
            </a:r>
            <a:r>
              <a:rPr lang="fr-FR" sz="1200" dirty="0">
                <a:solidFill>
                  <a:schemeClr val="bg2"/>
                </a:solidFill>
              </a:rPr>
              <a:t>, augmenter la notoriété, générer du trafic et améliorer le référencement</a:t>
            </a:r>
          </a:p>
        </p:txBody>
      </p:sp>
      <p:sp>
        <p:nvSpPr>
          <p:cNvPr id="10" name="Google Shape;769;p72">
            <a:extLst>
              <a:ext uri="{FF2B5EF4-FFF2-40B4-BE49-F238E27FC236}">
                <a16:creationId xmlns:a16="http://schemas.microsoft.com/office/drawing/2014/main" id="{6E7A704A-193C-3F08-3DFE-3FED394B6981}"/>
              </a:ext>
            </a:extLst>
          </p:cNvPr>
          <p:cNvSpPr/>
          <p:nvPr/>
        </p:nvSpPr>
        <p:spPr>
          <a:xfrm>
            <a:off x="1789668" y="2020794"/>
            <a:ext cx="5561803" cy="1257814"/>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69;p72">
            <a:extLst>
              <a:ext uri="{FF2B5EF4-FFF2-40B4-BE49-F238E27FC236}">
                <a16:creationId xmlns:a16="http://schemas.microsoft.com/office/drawing/2014/main" id="{D77EFD1E-010E-3C44-E7B1-5B9601EBCF9F}"/>
              </a:ext>
            </a:extLst>
          </p:cNvPr>
          <p:cNvSpPr/>
          <p:nvPr/>
        </p:nvSpPr>
        <p:spPr>
          <a:xfrm>
            <a:off x="4534371" y="2020795"/>
            <a:ext cx="72395" cy="1257813"/>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69;p72">
            <a:extLst>
              <a:ext uri="{FF2B5EF4-FFF2-40B4-BE49-F238E27FC236}">
                <a16:creationId xmlns:a16="http://schemas.microsoft.com/office/drawing/2014/main" id="{42D1A5BB-44FD-FD03-5F5F-673BFFFF0E7A}"/>
              </a:ext>
            </a:extLst>
          </p:cNvPr>
          <p:cNvSpPr/>
          <p:nvPr/>
        </p:nvSpPr>
        <p:spPr>
          <a:xfrm>
            <a:off x="6910608" y="2787808"/>
            <a:ext cx="440862" cy="16338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69;p72">
            <a:extLst>
              <a:ext uri="{FF2B5EF4-FFF2-40B4-BE49-F238E27FC236}">
                <a16:creationId xmlns:a16="http://schemas.microsoft.com/office/drawing/2014/main" id="{BA4ACFE3-FBAB-D562-22BB-DB0205EC8902}"/>
              </a:ext>
            </a:extLst>
          </p:cNvPr>
          <p:cNvSpPr/>
          <p:nvPr/>
        </p:nvSpPr>
        <p:spPr>
          <a:xfrm>
            <a:off x="1789668" y="2787808"/>
            <a:ext cx="440862" cy="16338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pic>
        <p:nvPicPr>
          <p:cNvPr id="828" name="Google Shape;828;p74"/>
          <p:cNvPicPr preferRelativeResize="0"/>
          <p:nvPr/>
        </p:nvPicPr>
        <p:blipFill rotWithShape="1">
          <a:blip r:embed="rId3">
            <a:alphaModFix/>
          </a:blip>
          <a:srcRect l="25445" t="44593" b="27218"/>
          <a:stretch/>
        </p:blipFill>
        <p:spPr>
          <a:xfrm flipH="1">
            <a:off x="2375" y="1180250"/>
            <a:ext cx="9139252" cy="1944726"/>
          </a:xfrm>
          <a:prstGeom prst="rect">
            <a:avLst/>
          </a:prstGeom>
          <a:noFill/>
          <a:ln>
            <a:noFill/>
          </a:ln>
        </p:spPr>
      </p:pic>
      <p:sp>
        <p:nvSpPr>
          <p:cNvPr id="829" name="Google Shape;829;p74"/>
          <p:cNvSpPr txBox="1"/>
          <p:nvPr/>
        </p:nvSpPr>
        <p:spPr>
          <a:xfrm>
            <a:off x="1809375" y="2564975"/>
            <a:ext cx="987600" cy="1093200"/>
          </a:xfrm>
          <a:prstGeom prst="rect">
            <a:avLst/>
          </a:prstGeom>
          <a:noFill/>
          <a:ln w="9525" cap="flat" cmpd="sng">
            <a:solidFill>
              <a:schemeClr val="dk1"/>
            </a:solidFill>
            <a:prstDash val="solid"/>
            <a:round/>
            <a:headEnd type="none" w="sm" len="sm"/>
            <a:tailEnd type="none" w="sm" len="sm"/>
          </a:ln>
        </p:spPr>
        <p:txBody>
          <a:bodyPr spcFirstLastPara="1" wrap="square" lIns="0" tIns="67600" rIns="0" bIns="0" anchor="t" anchorCtr="0">
            <a:noAutofit/>
          </a:bodyPr>
          <a:lstStyle/>
          <a:p>
            <a:pPr marL="0" marR="0" lvl="0" indent="0" algn="ctr">
              <a:lnSpc>
                <a:spcPct val="100000"/>
              </a:lnSpc>
              <a:spcBef>
                <a:spcPts val="0"/>
              </a:spcBef>
              <a:spcAft>
                <a:spcPts val="0"/>
              </a:spcAft>
              <a:buNone/>
            </a:pPr>
            <a:r>
              <a:rPr lang="en" sz="1200" dirty="0" err="1">
                <a:solidFill>
                  <a:schemeClr val="dk1"/>
                </a:solidFill>
                <a:latin typeface="DM Serif Display"/>
                <a:sym typeface="DM Serif Display"/>
              </a:rPr>
              <a:t>Définition</a:t>
            </a:r>
            <a:endParaRPr lang="fr-FR" dirty="0" err="1"/>
          </a:p>
        </p:txBody>
      </p:sp>
      <p:sp>
        <p:nvSpPr>
          <p:cNvPr id="830" name="Google Shape;830;p74"/>
          <p:cNvSpPr txBox="1"/>
          <p:nvPr/>
        </p:nvSpPr>
        <p:spPr>
          <a:xfrm>
            <a:off x="6783170" y="2557455"/>
            <a:ext cx="987600" cy="1093200"/>
          </a:xfrm>
          <a:prstGeom prst="rect">
            <a:avLst/>
          </a:prstGeom>
          <a:noFill/>
          <a:ln w="9525" cap="flat" cmpd="sng">
            <a:solidFill>
              <a:schemeClr val="dk1"/>
            </a:solidFill>
            <a:prstDash val="solid"/>
            <a:round/>
            <a:headEnd type="none" w="sm" len="sm"/>
            <a:tailEnd type="none" w="sm" len="sm"/>
          </a:ln>
        </p:spPr>
        <p:txBody>
          <a:bodyPr spcFirstLastPara="1" wrap="square" lIns="0" tIns="67600" rIns="0" bIns="0" anchor="t" anchorCtr="0">
            <a:noAutofit/>
          </a:bodyPr>
          <a:lstStyle/>
          <a:p>
            <a:pPr algn="ctr"/>
            <a:r>
              <a:rPr lang="en" sz="1200" dirty="0" err="1">
                <a:solidFill>
                  <a:schemeClr val="dk1"/>
                </a:solidFill>
                <a:latin typeface="DM Serif Display"/>
                <a:sym typeface="DM Serif Display"/>
              </a:rPr>
              <a:t>Stratégie</a:t>
            </a:r>
            <a:r>
              <a:rPr lang="en" sz="1200" dirty="0">
                <a:solidFill>
                  <a:schemeClr val="dk1"/>
                </a:solidFill>
                <a:latin typeface="DM Serif Display"/>
                <a:sym typeface="DM Serif Display"/>
              </a:rPr>
              <a:t>  </a:t>
            </a:r>
            <a:r>
              <a:rPr lang="en" sz="1200" dirty="0" err="1">
                <a:solidFill>
                  <a:schemeClr val="dk1"/>
                </a:solidFill>
                <a:latin typeface="DM Serif Display"/>
                <a:sym typeface="DM Serif Display"/>
              </a:rPr>
              <a:t>ThéTipTop</a:t>
            </a:r>
            <a:endParaRPr lang="fr-FR" dirty="0" err="1"/>
          </a:p>
        </p:txBody>
      </p:sp>
      <p:sp>
        <p:nvSpPr>
          <p:cNvPr id="831" name="Google Shape;831;p74"/>
          <p:cNvSpPr txBox="1"/>
          <p:nvPr/>
        </p:nvSpPr>
        <p:spPr>
          <a:xfrm>
            <a:off x="4078196" y="2564975"/>
            <a:ext cx="987600" cy="1093200"/>
          </a:xfrm>
          <a:prstGeom prst="rect">
            <a:avLst/>
          </a:prstGeom>
          <a:noFill/>
          <a:ln w="9525" cap="flat" cmpd="sng">
            <a:solidFill>
              <a:schemeClr val="dk1"/>
            </a:solidFill>
            <a:prstDash val="solid"/>
            <a:round/>
            <a:headEnd type="none" w="sm" len="sm"/>
            <a:tailEnd type="none" w="sm" len="sm"/>
          </a:ln>
        </p:spPr>
        <p:txBody>
          <a:bodyPr spcFirstLastPara="1" wrap="square" lIns="0" tIns="67600" rIns="0" bIns="0" anchor="t" anchorCtr="0">
            <a:noAutofit/>
          </a:bodyPr>
          <a:lstStyle/>
          <a:p>
            <a:pPr algn="ctr"/>
            <a:r>
              <a:rPr lang="en" sz="1200" dirty="0">
                <a:solidFill>
                  <a:schemeClr val="dk1"/>
                </a:solidFill>
                <a:latin typeface="DM Serif Display"/>
                <a:sym typeface="DM Serif Display"/>
              </a:rPr>
              <a:t>Types de </a:t>
            </a:r>
            <a:r>
              <a:rPr lang="en" sz="1200" dirty="0" err="1">
                <a:solidFill>
                  <a:schemeClr val="dk1"/>
                </a:solidFill>
                <a:latin typeface="DM Serif Display"/>
                <a:sym typeface="DM Serif Display"/>
              </a:rPr>
              <a:t>campagnes</a:t>
            </a:r>
            <a:endParaRPr lang="fr-FR" dirty="0" err="1"/>
          </a:p>
        </p:txBody>
      </p:sp>
      <p:sp>
        <p:nvSpPr>
          <p:cNvPr id="832" name="Google Shape;832;p74"/>
          <p:cNvSpPr txBox="1">
            <a:spLocks noGrp="1"/>
          </p:cNvSpPr>
          <p:nvPr>
            <p:ph type="ctrTitle"/>
          </p:nvPr>
        </p:nvSpPr>
        <p:spPr>
          <a:xfrm>
            <a:off x="723600" y="470625"/>
            <a:ext cx="1567800" cy="946200"/>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 dirty="0"/>
              <a:t>SEO</a:t>
            </a:r>
            <a:endParaRPr lang="fr-FR" dirty="0"/>
          </a:p>
        </p:txBody>
      </p:sp>
      <p:sp>
        <p:nvSpPr>
          <p:cNvPr id="833" name="Google Shape;833;p74"/>
          <p:cNvSpPr txBox="1"/>
          <p:nvPr/>
        </p:nvSpPr>
        <p:spPr>
          <a:xfrm>
            <a:off x="1526325" y="3604610"/>
            <a:ext cx="1553700" cy="946200"/>
          </a:xfrm>
          <a:prstGeom prst="rect">
            <a:avLst/>
          </a:prstGeom>
          <a:noFill/>
          <a:ln>
            <a:noFill/>
          </a:ln>
        </p:spPr>
        <p:txBody>
          <a:bodyPr spcFirstLastPara="1" wrap="square" lIns="91425" tIns="91425" rIns="91425" bIns="91425" anchor="t" anchorCtr="0">
            <a:noAutofit/>
          </a:bodyPr>
          <a:lstStyle/>
          <a:p>
            <a:pPr algn="ctr"/>
            <a:r>
              <a:rPr lang="en" sz="1200" dirty="0">
                <a:solidFill>
                  <a:schemeClr val="lt1"/>
                </a:solidFill>
                <a:ea typeface="Open Sans Light"/>
                <a:sym typeface="Open Sans Light"/>
              </a:rPr>
              <a:t>Techniques pour </a:t>
            </a:r>
            <a:r>
              <a:rPr lang="en" sz="1200" err="1">
                <a:solidFill>
                  <a:schemeClr val="lt1"/>
                </a:solidFill>
                <a:ea typeface="Open Sans Light"/>
                <a:sym typeface="Open Sans Light"/>
              </a:rPr>
              <a:t>optimiser</a:t>
            </a:r>
            <a:r>
              <a:rPr lang="en" sz="1200" dirty="0">
                <a:solidFill>
                  <a:schemeClr val="lt1"/>
                </a:solidFill>
                <a:ea typeface="Open Sans Light"/>
                <a:sym typeface="Open Sans Light"/>
              </a:rPr>
              <a:t> la </a:t>
            </a:r>
            <a:r>
              <a:rPr lang="en" sz="1200" err="1">
                <a:solidFill>
                  <a:schemeClr val="lt1"/>
                </a:solidFill>
                <a:ea typeface="Open Sans Light"/>
                <a:sym typeface="Open Sans Light"/>
              </a:rPr>
              <a:t>visibilité</a:t>
            </a:r>
            <a:r>
              <a:rPr lang="en" sz="1200" dirty="0">
                <a:solidFill>
                  <a:schemeClr val="lt1"/>
                </a:solidFill>
                <a:ea typeface="Open Sans Light"/>
                <a:sym typeface="Open Sans Light"/>
              </a:rPr>
              <a:t> et la position d'un site web sur les </a:t>
            </a:r>
            <a:r>
              <a:rPr lang="en" sz="1200" err="1">
                <a:solidFill>
                  <a:schemeClr val="lt1"/>
                </a:solidFill>
                <a:ea typeface="Open Sans Light"/>
                <a:sym typeface="Open Sans Light"/>
              </a:rPr>
              <a:t>moteurs</a:t>
            </a:r>
            <a:r>
              <a:rPr lang="en" sz="1200" dirty="0">
                <a:solidFill>
                  <a:schemeClr val="lt1"/>
                </a:solidFill>
                <a:ea typeface="Open Sans Light"/>
                <a:sym typeface="Open Sans Light"/>
              </a:rPr>
              <a:t> de recherche.</a:t>
            </a:r>
            <a:endParaRPr lang="fr-FR" sz="1200">
              <a:solidFill>
                <a:schemeClr val="lt1"/>
              </a:solidFill>
            </a:endParaRPr>
          </a:p>
        </p:txBody>
      </p:sp>
      <p:sp>
        <p:nvSpPr>
          <p:cNvPr id="834" name="Google Shape;834;p74"/>
          <p:cNvSpPr txBox="1"/>
          <p:nvPr/>
        </p:nvSpPr>
        <p:spPr>
          <a:xfrm>
            <a:off x="3255995" y="3604610"/>
            <a:ext cx="2632001" cy="1194209"/>
          </a:xfrm>
          <a:prstGeom prst="rect">
            <a:avLst/>
          </a:prstGeom>
          <a:noFill/>
          <a:ln>
            <a:noFill/>
          </a:ln>
        </p:spPr>
        <p:txBody>
          <a:bodyPr spcFirstLastPara="1" wrap="square" lIns="91425" tIns="91425" rIns="91425" bIns="91425" anchor="t" anchorCtr="0">
            <a:noAutofit/>
          </a:bodyPr>
          <a:lstStyle/>
          <a:p>
            <a:pPr algn="ctr"/>
            <a:r>
              <a:rPr lang="en" sz="1200" dirty="0">
                <a:solidFill>
                  <a:srgbClr val="374151"/>
                </a:solidFill>
                <a:ea typeface="Open Sans Light"/>
              </a:rPr>
              <a:t>recherche de mots-</a:t>
            </a:r>
            <a:r>
              <a:rPr lang="en" sz="1200" dirty="0" err="1">
                <a:solidFill>
                  <a:srgbClr val="374151"/>
                </a:solidFill>
                <a:ea typeface="Open Sans Light"/>
              </a:rPr>
              <a:t>clés</a:t>
            </a:r>
            <a:r>
              <a:rPr lang="en" sz="1200" dirty="0">
                <a:solidFill>
                  <a:srgbClr val="374151"/>
                </a:solidFill>
                <a:ea typeface="Open Sans Light"/>
              </a:rPr>
              <a:t>, </a:t>
            </a:r>
            <a:r>
              <a:rPr lang="en" sz="1200" dirty="0" err="1">
                <a:solidFill>
                  <a:srgbClr val="374151"/>
                </a:solidFill>
                <a:ea typeface="Open Sans Light"/>
              </a:rPr>
              <a:t>création</a:t>
            </a:r>
            <a:r>
              <a:rPr lang="en" sz="1200" dirty="0">
                <a:solidFill>
                  <a:srgbClr val="374151"/>
                </a:solidFill>
                <a:ea typeface="Open Sans Light"/>
              </a:rPr>
              <a:t> de </a:t>
            </a:r>
            <a:r>
              <a:rPr lang="en" sz="1200" dirty="0" err="1">
                <a:solidFill>
                  <a:srgbClr val="374151"/>
                </a:solidFill>
                <a:ea typeface="Open Sans Light"/>
              </a:rPr>
              <a:t>contenu</a:t>
            </a:r>
            <a:r>
              <a:rPr lang="en" sz="1200" dirty="0">
                <a:solidFill>
                  <a:srgbClr val="374151"/>
                </a:solidFill>
                <a:ea typeface="Open Sans Light"/>
              </a:rPr>
              <a:t> de </a:t>
            </a:r>
            <a:r>
              <a:rPr lang="en" sz="1200" dirty="0" err="1">
                <a:solidFill>
                  <a:srgbClr val="374151"/>
                </a:solidFill>
                <a:ea typeface="Open Sans Light"/>
              </a:rPr>
              <a:t>qualité</a:t>
            </a:r>
            <a:r>
              <a:rPr lang="en" sz="1200" dirty="0">
                <a:solidFill>
                  <a:srgbClr val="374151"/>
                </a:solidFill>
                <a:ea typeface="Open Sans Light"/>
              </a:rPr>
              <a:t>, </a:t>
            </a:r>
            <a:r>
              <a:rPr lang="en" sz="1200" dirty="0" err="1">
                <a:solidFill>
                  <a:srgbClr val="374151"/>
                </a:solidFill>
                <a:ea typeface="Open Sans Light"/>
              </a:rPr>
              <a:t>optimisation</a:t>
            </a:r>
            <a:r>
              <a:rPr lang="en" sz="1200" dirty="0">
                <a:solidFill>
                  <a:srgbClr val="374151"/>
                </a:solidFill>
                <a:ea typeface="Open Sans Light"/>
              </a:rPr>
              <a:t> des </a:t>
            </a:r>
            <a:r>
              <a:rPr lang="en" sz="1200" dirty="0" err="1">
                <a:solidFill>
                  <a:srgbClr val="374151"/>
                </a:solidFill>
                <a:ea typeface="Open Sans Light"/>
              </a:rPr>
              <a:t>titres</a:t>
            </a:r>
            <a:r>
              <a:rPr lang="en" sz="1200" dirty="0">
                <a:solidFill>
                  <a:srgbClr val="374151"/>
                </a:solidFill>
                <a:ea typeface="Open Sans Light"/>
              </a:rPr>
              <a:t> et </a:t>
            </a:r>
            <a:r>
              <a:rPr lang="en" sz="1200" dirty="0" err="1">
                <a:solidFill>
                  <a:srgbClr val="374151"/>
                </a:solidFill>
                <a:ea typeface="Open Sans Light"/>
              </a:rPr>
              <a:t>méta</a:t>
            </a:r>
            <a:r>
              <a:rPr lang="en" sz="1200" dirty="0">
                <a:solidFill>
                  <a:srgbClr val="374151"/>
                </a:solidFill>
                <a:ea typeface="Open Sans Light"/>
              </a:rPr>
              <a:t>-descriptions, </a:t>
            </a:r>
            <a:r>
              <a:rPr lang="en" sz="1200" dirty="0" err="1">
                <a:solidFill>
                  <a:srgbClr val="374151"/>
                </a:solidFill>
                <a:ea typeface="Open Sans Light"/>
              </a:rPr>
              <a:t>optimisation</a:t>
            </a:r>
            <a:r>
              <a:rPr lang="en" sz="1200" dirty="0">
                <a:solidFill>
                  <a:srgbClr val="374151"/>
                </a:solidFill>
                <a:ea typeface="Open Sans Light"/>
              </a:rPr>
              <a:t> des images, </a:t>
            </a:r>
            <a:r>
              <a:rPr lang="en" sz="1200" dirty="0" err="1">
                <a:solidFill>
                  <a:srgbClr val="374151"/>
                </a:solidFill>
                <a:ea typeface="Open Sans Light"/>
              </a:rPr>
              <a:t>optimisation</a:t>
            </a:r>
            <a:r>
              <a:rPr lang="en" sz="1200" dirty="0">
                <a:solidFill>
                  <a:srgbClr val="374151"/>
                </a:solidFill>
                <a:ea typeface="Open Sans Light"/>
              </a:rPr>
              <a:t> de la </a:t>
            </a:r>
            <a:r>
              <a:rPr lang="en" sz="1200" dirty="0" err="1">
                <a:solidFill>
                  <a:srgbClr val="374151"/>
                </a:solidFill>
                <a:ea typeface="Open Sans Light"/>
              </a:rPr>
              <a:t>vitesse</a:t>
            </a:r>
            <a:r>
              <a:rPr lang="en" sz="1200" dirty="0">
                <a:solidFill>
                  <a:srgbClr val="374151"/>
                </a:solidFill>
                <a:ea typeface="Open Sans Light"/>
              </a:rPr>
              <a:t> de </a:t>
            </a:r>
            <a:r>
              <a:rPr lang="en" sz="1200" dirty="0" err="1">
                <a:solidFill>
                  <a:srgbClr val="374151"/>
                </a:solidFill>
                <a:ea typeface="Open Sans Light"/>
              </a:rPr>
              <a:t>chargement</a:t>
            </a:r>
            <a:r>
              <a:rPr lang="en" sz="1200" dirty="0">
                <a:solidFill>
                  <a:srgbClr val="374151"/>
                </a:solidFill>
                <a:ea typeface="Open Sans Light"/>
              </a:rPr>
              <a:t> du site.</a:t>
            </a:r>
            <a:endParaRPr lang="fr-FR" dirty="0"/>
          </a:p>
        </p:txBody>
      </p:sp>
      <p:sp>
        <p:nvSpPr>
          <p:cNvPr id="835" name="Google Shape;835;p74"/>
          <p:cNvSpPr txBox="1"/>
          <p:nvPr/>
        </p:nvSpPr>
        <p:spPr>
          <a:xfrm>
            <a:off x="6010203" y="3604610"/>
            <a:ext cx="2522752" cy="1272669"/>
          </a:xfrm>
          <a:prstGeom prst="rect">
            <a:avLst/>
          </a:prstGeom>
          <a:noFill/>
          <a:ln>
            <a:noFill/>
          </a:ln>
        </p:spPr>
        <p:txBody>
          <a:bodyPr spcFirstLastPara="1" wrap="square" lIns="91425" tIns="91425" rIns="91425" bIns="91425" anchor="t" anchorCtr="0">
            <a:noAutofit/>
          </a:bodyPr>
          <a:lstStyle/>
          <a:p>
            <a:pPr algn="ctr"/>
            <a:r>
              <a:rPr lang="en" sz="1200" dirty="0">
                <a:solidFill>
                  <a:srgbClr val="374151"/>
                </a:solidFill>
                <a:ea typeface="Open Sans Light"/>
              </a:rPr>
              <a:t>Importance de se conformer aux </a:t>
            </a:r>
            <a:r>
              <a:rPr lang="en" sz="1200" err="1">
                <a:solidFill>
                  <a:srgbClr val="374151"/>
                </a:solidFill>
                <a:ea typeface="Open Sans Light"/>
              </a:rPr>
              <a:t>algorithmes</a:t>
            </a:r>
            <a:r>
              <a:rPr lang="en" sz="1200" dirty="0">
                <a:solidFill>
                  <a:srgbClr val="374151"/>
                </a:solidFill>
                <a:ea typeface="Open Sans Light"/>
              </a:rPr>
              <a:t> de Google.</a:t>
            </a:r>
            <a:endParaRPr lang="fr-FR"/>
          </a:p>
          <a:p>
            <a:pPr algn="ctr"/>
            <a:r>
              <a:rPr lang="en" sz="1200" dirty="0">
                <a:solidFill>
                  <a:srgbClr val="374151"/>
                </a:solidFill>
                <a:ea typeface="Open Sans Light"/>
              </a:rPr>
              <a:t>En </a:t>
            </a:r>
            <a:r>
              <a:rPr lang="en" sz="1200" dirty="0" err="1">
                <a:solidFill>
                  <a:srgbClr val="374151"/>
                </a:solidFill>
                <a:ea typeface="Open Sans Light"/>
              </a:rPr>
              <a:t>suivant</a:t>
            </a:r>
            <a:r>
              <a:rPr lang="en" sz="1200" dirty="0">
                <a:solidFill>
                  <a:srgbClr val="374151"/>
                </a:solidFill>
                <a:ea typeface="Open Sans Light"/>
              </a:rPr>
              <a:t> </a:t>
            </a:r>
            <a:r>
              <a:rPr lang="en" sz="1200" dirty="0" err="1">
                <a:solidFill>
                  <a:srgbClr val="374151"/>
                </a:solidFill>
                <a:ea typeface="Open Sans Light"/>
              </a:rPr>
              <a:t>ces</a:t>
            </a:r>
            <a:r>
              <a:rPr lang="en" sz="1200" dirty="0">
                <a:solidFill>
                  <a:srgbClr val="374151"/>
                </a:solidFill>
                <a:ea typeface="Open Sans Light"/>
              </a:rPr>
              <a:t> </a:t>
            </a:r>
            <a:r>
              <a:rPr lang="en" sz="1200" dirty="0" err="1">
                <a:solidFill>
                  <a:srgbClr val="374151"/>
                </a:solidFill>
                <a:ea typeface="Open Sans Light"/>
              </a:rPr>
              <a:t>bonnes</a:t>
            </a:r>
            <a:r>
              <a:rPr lang="en" sz="1200" dirty="0">
                <a:solidFill>
                  <a:srgbClr val="374151"/>
                </a:solidFill>
                <a:ea typeface="Open Sans Light"/>
              </a:rPr>
              <a:t> pratiques SEO, </a:t>
            </a:r>
            <a:r>
              <a:rPr lang="en" sz="1200" dirty="0" err="1">
                <a:solidFill>
                  <a:srgbClr val="374151"/>
                </a:solidFill>
                <a:ea typeface="Open Sans Light"/>
              </a:rPr>
              <a:t>ThéTipTop</a:t>
            </a:r>
            <a:r>
              <a:rPr lang="en" sz="1200" dirty="0">
                <a:solidFill>
                  <a:srgbClr val="374151"/>
                </a:solidFill>
                <a:ea typeface="Open Sans Light"/>
              </a:rPr>
              <a:t> </a:t>
            </a:r>
            <a:r>
              <a:rPr lang="en" sz="1200" dirty="0" err="1">
                <a:solidFill>
                  <a:srgbClr val="374151"/>
                </a:solidFill>
                <a:ea typeface="Open Sans Light"/>
              </a:rPr>
              <a:t>peut</a:t>
            </a:r>
            <a:r>
              <a:rPr lang="en" sz="1200" dirty="0">
                <a:solidFill>
                  <a:srgbClr val="374151"/>
                </a:solidFill>
                <a:ea typeface="Open Sans Light"/>
              </a:rPr>
              <a:t> </a:t>
            </a:r>
            <a:r>
              <a:rPr lang="en" sz="1200" dirty="0" err="1">
                <a:solidFill>
                  <a:srgbClr val="374151"/>
                </a:solidFill>
                <a:ea typeface="Open Sans Light"/>
              </a:rPr>
              <a:t>améliorer</a:t>
            </a:r>
            <a:r>
              <a:rPr lang="en" sz="1200" dirty="0">
                <a:solidFill>
                  <a:srgbClr val="374151"/>
                </a:solidFill>
                <a:ea typeface="Open Sans Light"/>
              </a:rPr>
              <a:t> </a:t>
            </a:r>
            <a:r>
              <a:rPr lang="en" sz="1200" dirty="0" err="1">
                <a:solidFill>
                  <a:srgbClr val="374151"/>
                </a:solidFill>
                <a:ea typeface="Open Sans Light"/>
              </a:rPr>
              <a:t>sa</a:t>
            </a:r>
            <a:r>
              <a:rPr lang="en" sz="1200" dirty="0">
                <a:solidFill>
                  <a:srgbClr val="374151"/>
                </a:solidFill>
                <a:ea typeface="Open Sans Light"/>
              </a:rPr>
              <a:t> </a:t>
            </a:r>
            <a:r>
              <a:rPr lang="en" sz="1200" dirty="0" err="1">
                <a:solidFill>
                  <a:srgbClr val="374151"/>
                </a:solidFill>
                <a:ea typeface="Open Sans Light"/>
              </a:rPr>
              <a:t>visibilité</a:t>
            </a:r>
            <a:r>
              <a:rPr lang="en" sz="1200" dirty="0">
                <a:solidFill>
                  <a:srgbClr val="374151"/>
                </a:solidFill>
                <a:ea typeface="Open Sans Light"/>
              </a:rPr>
              <a:t> sur les </a:t>
            </a:r>
            <a:r>
              <a:rPr lang="en" sz="1200" dirty="0" err="1">
                <a:solidFill>
                  <a:srgbClr val="374151"/>
                </a:solidFill>
                <a:ea typeface="Open Sans Light"/>
              </a:rPr>
              <a:t>moteurs</a:t>
            </a:r>
            <a:r>
              <a:rPr lang="en" sz="1200" dirty="0">
                <a:solidFill>
                  <a:srgbClr val="374151"/>
                </a:solidFill>
                <a:ea typeface="Open Sans Light"/>
              </a:rPr>
              <a:t> de recherche.</a:t>
            </a:r>
          </a:p>
        </p:txBody>
      </p:sp>
      <p:grpSp>
        <p:nvGrpSpPr>
          <p:cNvPr id="836" name="Google Shape;836;p74"/>
          <p:cNvGrpSpPr/>
          <p:nvPr/>
        </p:nvGrpSpPr>
        <p:grpSpPr>
          <a:xfrm>
            <a:off x="7130541" y="3249772"/>
            <a:ext cx="292865" cy="305830"/>
            <a:chOff x="777325" y="4362850"/>
            <a:chExt cx="188350" cy="196675"/>
          </a:xfrm>
        </p:grpSpPr>
        <p:sp>
          <p:nvSpPr>
            <p:cNvPr id="837" name="Google Shape;837;p74"/>
            <p:cNvSpPr/>
            <p:nvPr/>
          </p:nvSpPr>
          <p:spPr>
            <a:xfrm>
              <a:off x="777325" y="4362850"/>
              <a:ext cx="188350" cy="196675"/>
            </a:xfrm>
            <a:custGeom>
              <a:avLst/>
              <a:gdLst/>
              <a:ahLst/>
              <a:cxnLst/>
              <a:rect l="l" t="t" r="r" b="b"/>
              <a:pathLst>
                <a:path w="7534" h="7867" extrusionOk="0">
                  <a:moveTo>
                    <a:pt x="5826" y="233"/>
                  </a:moveTo>
                  <a:lnTo>
                    <a:pt x="4167" y="2551"/>
                  </a:lnTo>
                  <a:lnTo>
                    <a:pt x="3931" y="2221"/>
                  </a:lnTo>
                  <a:lnTo>
                    <a:pt x="5354" y="233"/>
                  </a:lnTo>
                  <a:close/>
                  <a:moveTo>
                    <a:pt x="6109" y="231"/>
                  </a:moveTo>
                  <a:lnTo>
                    <a:pt x="6578" y="233"/>
                  </a:lnTo>
                  <a:lnTo>
                    <a:pt x="4542" y="3076"/>
                  </a:lnTo>
                  <a:lnTo>
                    <a:pt x="4309" y="2748"/>
                  </a:lnTo>
                  <a:lnTo>
                    <a:pt x="6109" y="231"/>
                  </a:lnTo>
                  <a:close/>
                  <a:moveTo>
                    <a:pt x="1509" y="233"/>
                  </a:moveTo>
                  <a:lnTo>
                    <a:pt x="3552" y="3086"/>
                  </a:lnTo>
                  <a:cubicBezTo>
                    <a:pt x="3512" y="3108"/>
                    <a:pt x="3476" y="3135"/>
                    <a:pt x="3444" y="3167"/>
                  </a:cubicBezTo>
                  <a:cubicBezTo>
                    <a:pt x="3394" y="3216"/>
                    <a:pt x="3328" y="3242"/>
                    <a:pt x="3259" y="3242"/>
                  </a:cubicBezTo>
                  <a:cubicBezTo>
                    <a:pt x="3235" y="3242"/>
                    <a:pt x="3211" y="3238"/>
                    <a:pt x="3187" y="3232"/>
                  </a:cubicBezTo>
                  <a:lnTo>
                    <a:pt x="1041" y="233"/>
                  </a:lnTo>
                  <a:close/>
                  <a:moveTo>
                    <a:pt x="1792" y="231"/>
                  </a:moveTo>
                  <a:lnTo>
                    <a:pt x="2224" y="233"/>
                  </a:lnTo>
                  <a:lnTo>
                    <a:pt x="4374" y="3236"/>
                  </a:lnTo>
                  <a:cubicBezTo>
                    <a:pt x="4355" y="3240"/>
                    <a:pt x="4337" y="3242"/>
                    <a:pt x="4318" y="3242"/>
                  </a:cubicBezTo>
                  <a:cubicBezTo>
                    <a:pt x="4250" y="3242"/>
                    <a:pt x="4184" y="3216"/>
                    <a:pt x="4134" y="3167"/>
                  </a:cubicBezTo>
                  <a:cubicBezTo>
                    <a:pt x="4043" y="3076"/>
                    <a:pt x="3919" y="3024"/>
                    <a:pt x="3791" y="3024"/>
                  </a:cubicBezTo>
                  <a:lnTo>
                    <a:pt x="1792" y="231"/>
                  </a:lnTo>
                  <a:close/>
                  <a:moveTo>
                    <a:pt x="758" y="233"/>
                  </a:moveTo>
                  <a:lnTo>
                    <a:pt x="2885" y="3206"/>
                  </a:lnTo>
                  <a:cubicBezTo>
                    <a:pt x="2765" y="3233"/>
                    <a:pt x="2660" y="3304"/>
                    <a:pt x="2592" y="3405"/>
                  </a:cubicBezTo>
                  <a:lnTo>
                    <a:pt x="321" y="233"/>
                  </a:lnTo>
                  <a:close/>
                  <a:moveTo>
                    <a:pt x="7257" y="231"/>
                  </a:moveTo>
                  <a:lnTo>
                    <a:pt x="4988" y="3405"/>
                  </a:lnTo>
                  <a:cubicBezTo>
                    <a:pt x="4925" y="3314"/>
                    <a:pt x="4832" y="3247"/>
                    <a:pt x="4727" y="3214"/>
                  </a:cubicBezTo>
                  <a:lnTo>
                    <a:pt x="6860" y="231"/>
                  </a:lnTo>
                  <a:close/>
                  <a:moveTo>
                    <a:pt x="3789" y="3256"/>
                  </a:moveTo>
                  <a:cubicBezTo>
                    <a:pt x="3855" y="3256"/>
                    <a:pt x="3922" y="3281"/>
                    <a:pt x="3973" y="3331"/>
                  </a:cubicBezTo>
                  <a:cubicBezTo>
                    <a:pt x="4066" y="3424"/>
                    <a:pt x="4191" y="3473"/>
                    <a:pt x="4319" y="3473"/>
                  </a:cubicBezTo>
                  <a:cubicBezTo>
                    <a:pt x="4377" y="3473"/>
                    <a:pt x="4435" y="3463"/>
                    <a:pt x="4491" y="3442"/>
                  </a:cubicBezTo>
                  <a:cubicBezTo>
                    <a:pt x="4522" y="3430"/>
                    <a:pt x="4553" y="3424"/>
                    <a:pt x="4584" y="3424"/>
                  </a:cubicBezTo>
                  <a:cubicBezTo>
                    <a:pt x="4688" y="3424"/>
                    <a:pt x="4786" y="3487"/>
                    <a:pt x="4826" y="3590"/>
                  </a:cubicBezTo>
                  <a:cubicBezTo>
                    <a:pt x="4829" y="3599"/>
                    <a:pt x="4833" y="3607"/>
                    <a:pt x="4837" y="3617"/>
                  </a:cubicBezTo>
                  <a:cubicBezTo>
                    <a:pt x="4894" y="3751"/>
                    <a:pt x="4987" y="3802"/>
                    <a:pt x="4987" y="3802"/>
                  </a:cubicBezTo>
                  <a:cubicBezTo>
                    <a:pt x="5065" y="3862"/>
                    <a:pt x="5157" y="3895"/>
                    <a:pt x="5256" y="3901"/>
                  </a:cubicBezTo>
                  <a:cubicBezTo>
                    <a:pt x="5397" y="3909"/>
                    <a:pt x="5507" y="4031"/>
                    <a:pt x="5501" y="4174"/>
                  </a:cubicBezTo>
                  <a:cubicBezTo>
                    <a:pt x="5491" y="4365"/>
                    <a:pt x="5595" y="4546"/>
                    <a:pt x="5766" y="4633"/>
                  </a:cubicBezTo>
                  <a:cubicBezTo>
                    <a:pt x="5892" y="4699"/>
                    <a:pt x="5942" y="4854"/>
                    <a:pt x="5879" y="4982"/>
                  </a:cubicBezTo>
                  <a:cubicBezTo>
                    <a:pt x="5791" y="5153"/>
                    <a:pt x="5814" y="5360"/>
                    <a:pt x="5934" y="5509"/>
                  </a:cubicBezTo>
                  <a:cubicBezTo>
                    <a:pt x="6023" y="5621"/>
                    <a:pt x="6006" y="5783"/>
                    <a:pt x="5895" y="5873"/>
                  </a:cubicBezTo>
                  <a:cubicBezTo>
                    <a:pt x="5747" y="5995"/>
                    <a:pt x="5682" y="6192"/>
                    <a:pt x="5732" y="6378"/>
                  </a:cubicBezTo>
                  <a:cubicBezTo>
                    <a:pt x="5767" y="6516"/>
                    <a:pt x="5686" y="6658"/>
                    <a:pt x="5549" y="6695"/>
                  </a:cubicBezTo>
                  <a:cubicBezTo>
                    <a:pt x="5363" y="6745"/>
                    <a:pt x="5225" y="6900"/>
                    <a:pt x="5194" y="7090"/>
                  </a:cubicBezTo>
                  <a:cubicBezTo>
                    <a:pt x="5172" y="7217"/>
                    <a:pt x="5062" y="7307"/>
                    <a:pt x="4937" y="7307"/>
                  </a:cubicBezTo>
                  <a:cubicBezTo>
                    <a:pt x="4924" y="7307"/>
                    <a:pt x="4911" y="7306"/>
                    <a:pt x="4898" y="7304"/>
                  </a:cubicBezTo>
                  <a:cubicBezTo>
                    <a:pt x="4873" y="7300"/>
                    <a:pt x="4847" y="7298"/>
                    <a:pt x="4822" y="7298"/>
                  </a:cubicBezTo>
                  <a:cubicBezTo>
                    <a:pt x="4659" y="7298"/>
                    <a:pt x="4504" y="7380"/>
                    <a:pt x="4413" y="7519"/>
                  </a:cubicBezTo>
                  <a:cubicBezTo>
                    <a:pt x="4362" y="7595"/>
                    <a:pt x="4279" y="7637"/>
                    <a:pt x="4194" y="7637"/>
                  </a:cubicBezTo>
                  <a:cubicBezTo>
                    <a:pt x="4146" y="7637"/>
                    <a:pt x="4098" y="7624"/>
                    <a:pt x="4055" y="7596"/>
                  </a:cubicBezTo>
                  <a:cubicBezTo>
                    <a:pt x="3974" y="7543"/>
                    <a:pt x="3882" y="7517"/>
                    <a:pt x="3790" y="7517"/>
                  </a:cubicBezTo>
                  <a:cubicBezTo>
                    <a:pt x="3698" y="7517"/>
                    <a:pt x="3605" y="7543"/>
                    <a:pt x="3525" y="7596"/>
                  </a:cubicBezTo>
                  <a:cubicBezTo>
                    <a:pt x="3481" y="7624"/>
                    <a:pt x="3433" y="7637"/>
                    <a:pt x="3385" y="7637"/>
                  </a:cubicBezTo>
                  <a:cubicBezTo>
                    <a:pt x="3300" y="7637"/>
                    <a:pt x="3217" y="7595"/>
                    <a:pt x="3167" y="7519"/>
                  </a:cubicBezTo>
                  <a:cubicBezTo>
                    <a:pt x="3074" y="7380"/>
                    <a:pt x="2919" y="7298"/>
                    <a:pt x="2756" y="7298"/>
                  </a:cubicBezTo>
                  <a:cubicBezTo>
                    <a:pt x="2731" y="7298"/>
                    <a:pt x="2706" y="7300"/>
                    <a:pt x="2681" y="7304"/>
                  </a:cubicBezTo>
                  <a:cubicBezTo>
                    <a:pt x="2667" y="7306"/>
                    <a:pt x="2654" y="7307"/>
                    <a:pt x="2642" y="7307"/>
                  </a:cubicBezTo>
                  <a:cubicBezTo>
                    <a:pt x="2517" y="7307"/>
                    <a:pt x="2406" y="7215"/>
                    <a:pt x="2386" y="7088"/>
                  </a:cubicBezTo>
                  <a:cubicBezTo>
                    <a:pt x="2353" y="6899"/>
                    <a:pt x="2215" y="6745"/>
                    <a:pt x="2030" y="6694"/>
                  </a:cubicBezTo>
                  <a:cubicBezTo>
                    <a:pt x="1893" y="6656"/>
                    <a:pt x="1812" y="6515"/>
                    <a:pt x="1847" y="6378"/>
                  </a:cubicBezTo>
                  <a:cubicBezTo>
                    <a:pt x="1896" y="6192"/>
                    <a:pt x="1831" y="5995"/>
                    <a:pt x="1683" y="5873"/>
                  </a:cubicBezTo>
                  <a:cubicBezTo>
                    <a:pt x="1573" y="5783"/>
                    <a:pt x="1555" y="5621"/>
                    <a:pt x="1645" y="5509"/>
                  </a:cubicBezTo>
                  <a:cubicBezTo>
                    <a:pt x="1765" y="5360"/>
                    <a:pt x="1787" y="5153"/>
                    <a:pt x="1701" y="4982"/>
                  </a:cubicBezTo>
                  <a:cubicBezTo>
                    <a:pt x="1636" y="4854"/>
                    <a:pt x="1687" y="4699"/>
                    <a:pt x="1814" y="4633"/>
                  </a:cubicBezTo>
                  <a:cubicBezTo>
                    <a:pt x="1985" y="4546"/>
                    <a:pt x="2088" y="4365"/>
                    <a:pt x="2079" y="4174"/>
                  </a:cubicBezTo>
                  <a:cubicBezTo>
                    <a:pt x="2072" y="4031"/>
                    <a:pt x="2181" y="3910"/>
                    <a:pt x="2324" y="3902"/>
                  </a:cubicBezTo>
                  <a:cubicBezTo>
                    <a:pt x="2473" y="3893"/>
                    <a:pt x="2609" y="3817"/>
                    <a:pt x="2695" y="3695"/>
                  </a:cubicBezTo>
                  <a:lnTo>
                    <a:pt x="2701" y="3689"/>
                  </a:lnTo>
                  <a:cubicBezTo>
                    <a:pt x="2722" y="3658"/>
                    <a:pt x="2740" y="3625"/>
                    <a:pt x="2753" y="3590"/>
                  </a:cubicBezTo>
                  <a:cubicBezTo>
                    <a:pt x="2793" y="3487"/>
                    <a:pt x="2890" y="3424"/>
                    <a:pt x="2994" y="3424"/>
                  </a:cubicBezTo>
                  <a:cubicBezTo>
                    <a:pt x="3025" y="3424"/>
                    <a:pt x="3056" y="3430"/>
                    <a:pt x="3087" y="3442"/>
                  </a:cubicBezTo>
                  <a:cubicBezTo>
                    <a:pt x="3144" y="3463"/>
                    <a:pt x="3202" y="3473"/>
                    <a:pt x="3260" y="3473"/>
                  </a:cubicBezTo>
                  <a:cubicBezTo>
                    <a:pt x="3388" y="3473"/>
                    <a:pt x="3512" y="3424"/>
                    <a:pt x="3607" y="3331"/>
                  </a:cubicBezTo>
                  <a:cubicBezTo>
                    <a:pt x="3657" y="3281"/>
                    <a:pt x="3723" y="3256"/>
                    <a:pt x="3789" y="3256"/>
                  </a:cubicBezTo>
                  <a:close/>
                  <a:moveTo>
                    <a:pt x="252" y="1"/>
                  </a:moveTo>
                  <a:cubicBezTo>
                    <a:pt x="93" y="1"/>
                    <a:pt x="0" y="181"/>
                    <a:pt x="93" y="311"/>
                  </a:cubicBezTo>
                  <a:lnTo>
                    <a:pt x="2457" y="3615"/>
                  </a:lnTo>
                  <a:cubicBezTo>
                    <a:pt x="2415" y="3648"/>
                    <a:pt x="2364" y="3668"/>
                    <a:pt x="2310" y="3671"/>
                  </a:cubicBezTo>
                  <a:cubicBezTo>
                    <a:pt x="2042" y="3687"/>
                    <a:pt x="1837" y="3916"/>
                    <a:pt x="1849" y="4185"/>
                  </a:cubicBezTo>
                  <a:cubicBezTo>
                    <a:pt x="1853" y="4286"/>
                    <a:pt x="1799" y="4381"/>
                    <a:pt x="1707" y="4428"/>
                  </a:cubicBezTo>
                  <a:cubicBezTo>
                    <a:pt x="1469" y="4551"/>
                    <a:pt x="1375" y="4843"/>
                    <a:pt x="1495" y="5084"/>
                  </a:cubicBezTo>
                  <a:cubicBezTo>
                    <a:pt x="1540" y="5176"/>
                    <a:pt x="1528" y="5285"/>
                    <a:pt x="1465" y="5364"/>
                  </a:cubicBezTo>
                  <a:cubicBezTo>
                    <a:pt x="1297" y="5574"/>
                    <a:pt x="1329" y="5880"/>
                    <a:pt x="1538" y="6051"/>
                  </a:cubicBezTo>
                  <a:cubicBezTo>
                    <a:pt x="1616" y="6115"/>
                    <a:pt x="1649" y="6220"/>
                    <a:pt x="1624" y="6318"/>
                  </a:cubicBezTo>
                  <a:cubicBezTo>
                    <a:pt x="1557" y="6578"/>
                    <a:pt x="1710" y="6845"/>
                    <a:pt x="1970" y="6916"/>
                  </a:cubicBezTo>
                  <a:cubicBezTo>
                    <a:pt x="2068" y="6943"/>
                    <a:pt x="2141" y="7025"/>
                    <a:pt x="2157" y="7125"/>
                  </a:cubicBezTo>
                  <a:cubicBezTo>
                    <a:pt x="2197" y="7365"/>
                    <a:pt x="2406" y="7537"/>
                    <a:pt x="2642" y="7537"/>
                  </a:cubicBezTo>
                  <a:cubicBezTo>
                    <a:pt x="2666" y="7537"/>
                    <a:pt x="2691" y="7535"/>
                    <a:pt x="2716" y="7531"/>
                  </a:cubicBezTo>
                  <a:cubicBezTo>
                    <a:pt x="2729" y="7529"/>
                    <a:pt x="2743" y="7528"/>
                    <a:pt x="2756" y="7528"/>
                  </a:cubicBezTo>
                  <a:cubicBezTo>
                    <a:pt x="2843" y="7528"/>
                    <a:pt x="2925" y="7572"/>
                    <a:pt x="2973" y="7646"/>
                  </a:cubicBezTo>
                  <a:cubicBezTo>
                    <a:pt x="3067" y="7789"/>
                    <a:pt x="3224" y="7867"/>
                    <a:pt x="3384" y="7867"/>
                  </a:cubicBezTo>
                  <a:cubicBezTo>
                    <a:pt x="3475" y="7867"/>
                    <a:pt x="3567" y="7842"/>
                    <a:pt x="3648" y="7790"/>
                  </a:cubicBezTo>
                  <a:cubicBezTo>
                    <a:pt x="3692" y="7762"/>
                    <a:pt x="3740" y="7748"/>
                    <a:pt x="3789" y="7748"/>
                  </a:cubicBezTo>
                  <a:cubicBezTo>
                    <a:pt x="3838" y="7748"/>
                    <a:pt x="3887" y="7762"/>
                    <a:pt x="3930" y="7790"/>
                  </a:cubicBezTo>
                  <a:cubicBezTo>
                    <a:pt x="4012" y="7842"/>
                    <a:pt x="4103" y="7867"/>
                    <a:pt x="4194" y="7867"/>
                  </a:cubicBezTo>
                  <a:cubicBezTo>
                    <a:pt x="4354" y="7867"/>
                    <a:pt x="4511" y="7789"/>
                    <a:pt x="4606" y="7646"/>
                  </a:cubicBezTo>
                  <a:cubicBezTo>
                    <a:pt x="4653" y="7572"/>
                    <a:pt x="4736" y="7528"/>
                    <a:pt x="4822" y="7528"/>
                  </a:cubicBezTo>
                  <a:cubicBezTo>
                    <a:pt x="4836" y="7528"/>
                    <a:pt x="4849" y="7529"/>
                    <a:pt x="4863" y="7531"/>
                  </a:cubicBezTo>
                  <a:cubicBezTo>
                    <a:pt x="4887" y="7535"/>
                    <a:pt x="4912" y="7537"/>
                    <a:pt x="4937" y="7537"/>
                  </a:cubicBezTo>
                  <a:cubicBezTo>
                    <a:pt x="5173" y="7537"/>
                    <a:pt x="5381" y="7365"/>
                    <a:pt x="5421" y="7125"/>
                  </a:cubicBezTo>
                  <a:cubicBezTo>
                    <a:pt x="5437" y="7025"/>
                    <a:pt x="5511" y="6943"/>
                    <a:pt x="5610" y="6916"/>
                  </a:cubicBezTo>
                  <a:cubicBezTo>
                    <a:pt x="5868" y="6845"/>
                    <a:pt x="6023" y="6578"/>
                    <a:pt x="5954" y="6318"/>
                  </a:cubicBezTo>
                  <a:cubicBezTo>
                    <a:pt x="5929" y="6220"/>
                    <a:pt x="5962" y="6115"/>
                    <a:pt x="6042" y="6051"/>
                  </a:cubicBezTo>
                  <a:cubicBezTo>
                    <a:pt x="6249" y="5880"/>
                    <a:pt x="6281" y="5574"/>
                    <a:pt x="6113" y="5364"/>
                  </a:cubicBezTo>
                  <a:cubicBezTo>
                    <a:pt x="6050" y="5285"/>
                    <a:pt x="6038" y="5176"/>
                    <a:pt x="6084" y="5084"/>
                  </a:cubicBezTo>
                  <a:cubicBezTo>
                    <a:pt x="6205" y="4844"/>
                    <a:pt x="6109" y="4551"/>
                    <a:pt x="5871" y="4428"/>
                  </a:cubicBezTo>
                  <a:cubicBezTo>
                    <a:pt x="5781" y="4381"/>
                    <a:pt x="5726" y="4286"/>
                    <a:pt x="5730" y="4185"/>
                  </a:cubicBezTo>
                  <a:cubicBezTo>
                    <a:pt x="5743" y="3916"/>
                    <a:pt x="5537" y="3687"/>
                    <a:pt x="5268" y="3672"/>
                  </a:cubicBezTo>
                  <a:cubicBezTo>
                    <a:pt x="5214" y="3668"/>
                    <a:pt x="5163" y="3649"/>
                    <a:pt x="5121" y="3615"/>
                  </a:cubicBezTo>
                  <a:lnTo>
                    <a:pt x="7486" y="311"/>
                  </a:lnTo>
                  <a:cubicBezTo>
                    <a:pt x="7528" y="251"/>
                    <a:pt x="7533" y="172"/>
                    <a:pt x="7501" y="107"/>
                  </a:cubicBezTo>
                  <a:cubicBezTo>
                    <a:pt x="7467" y="43"/>
                    <a:pt x="7400" y="1"/>
                    <a:pt x="7326" y="1"/>
                  </a:cubicBezTo>
                  <a:lnTo>
                    <a:pt x="5336" y="1"/>
                  </a:lnTo>
                  <a:cubicBezTo>
                    <a:pt x="5273" y="1"/>
                    <a:pt x="5214" y="32"/>
                    <a:pt x="5178" y="83"/>
                  </a:cubicBezTo>
                  <a:lnTo>
                    <a:pt x="3790" y="2023"/>
                  </a:lnTo>
                  <a:lnTo>
                    <a:pt x="2402" y="83"/>
                  </a:lnTo>
                  <a:cubicBezTo>
                    <a:pt x="2364" y="32"/>
                    <a:pt x="2306" y="1"/>
                    <a:pt x="22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74"/>
            <p:cNvSpPr/>
            <p:nvPr/>
          </p:nvSpPr>
          <p:spPr>
            <a:xfrm>
              <a:off x="825875" y="4452475"/>
              <a:ext cx="92375" cy="42775"/>
            </a:xfrm>
            <a:custGeom>
              <a:avLst/>
              <a:gdLst/>
              <a:ahLst/>
              <a:cxnLst/>
              <a:rect l="l" t="t" r="r" b="b"/>
              <a:pathLst>
                <a:path w="3695" h="1711" extrusionOk="0">
                  <a:moveTo>
                    <a:pt x="1848" y="1"/>
                  </a:moveTo>
                  <a:cubicBezTo>
                    <a:pt x="931" y="1"/>
                    <a:pt x="150" y="670"/>
                    <a:pt x="10" y="1576"/>
                  </a:cubicBezTo>
                  <a:cubicBezTo>
                    <a:pt x="1" y="1638"/>
                    <a:pt x="44" y="1697"/>
                    <a:pt x="107" y="1706"/>
                  </a:cubicBezTo>
                  <a:cubicBezTo>
                    <a:pt x="113" y="1708"/>
                    <a:pt x="119" y="1708"/>
                    <a:pt x="125" y="1708"/>
                  </a:cubicBezTo>
                  <a:cubicBezTo>
                    <a:pt x="181" y="1708"/>
                    <a:pt x="230" y="1666"/>
                    <a:pt x="239" y="1609"/>
                  </a:cubicBezTo>
                  <a:cubicBezTo>
                    <a:pt x="362" y="817"/>
                    <a:pt x="1044" y="231"/>
                    <a:pt x="1848" y="231"/>
                  </a:cubicBezTo>
                  <a:cubicBezTo>
                    <a:pt x="2650" y="231"/>
                    <a:pt x="3334" y="817"/>
                    <a:pt x="3456" y="1609"/>
                  </a:cubicBezTo>
                  <a:cubicBezTo>
                    <a:pt x="3464" y="1668"/>
                    <a:pt x="3513" y="1710"/>
                    <a:pt x="3571" y="1710"/>
                  </a:cubicBezTo>
                  <a:cubicBezTo>
                    <a:pt x="3577" y="1710"/>
                    <a:pt x="3583" y="1710"/>
                    <a:pt x="3588" y="1709"/>
                  </a:cubicBezTo>
                  <a:cubicBezTo>
                    <a:pt x="3652" y="1700"/>
                    <a:pt x="3695" y="1639"/>
                    <a:pt x="3684" y="1576"/>
                  </a:cubicBezTo>
                  <a:cubicBezTo>
                    <a:pt x="3544" y="670"/>
                    <a:pt x="2765" y="1"/>
                    <a:pt x="18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74"/>
            <p:cNvSpPr/>
            <p:nvPr/>
          </p:nvSpPr>
          <p:spPr>
            <a:xfrm>
              <a:off x="825850" y="4502700"/>
              <a:ext cx="92375" cy="42725"/>
            </a:xfrm>
            <a:custGeom>
              <a:avLst/>
              <a:gdLst/>
              <a:ahLst/>
              <a:cxnLst/>
              <a:rect l="l" t="t" r="r" b="b"/>
              <a:pathLst>
                <a:path w="3695" h="1709" extrusionOk="0">
                  <a:moveTo>
                    <a:pt x="3571" y="0"/>
                  </a:moveTo>
                  <a:cubicBezTo>
                    <a:pt x="3516" y="0"/>
                    <a:pt x="3466" y="41"/>
                    <a:pt x="3457" y="97"/>
                  </a:cubicBezTo>
                  <a:cubicBezTo>
                    <a:pt x="3335" y="890"/>
                    <a:pt x="2652" y="1476"/>
                    <a:pt x="1850" y="1477"/>
                  </a:cubicBezTo>
                  <a:cubicBezTo>
                    <a:pt x="1849" y="1477"/>
                    <a:pt x="1848" y="1477"/>
                    <a:pt x="1847" y="1477"/>
                  </a:cubicBezTo>
                  <a:cubicBezTo>
                    <a:pt x="1048" y="1477"/>
                    <a:pt x="365" y="894"/>
                    <a:pt x="240" y="103"/>
                  </a:cubicBezTo>
                  <a:cubicBezTo>
                    <a:pt x="233" y="44"/>
                    <a:pt x="184" y="1"/>
                    <a:pt x="127" y="1"/>
                  </a:cubicBezTo>
                  <a:cubicBezTo>
                    <a:pt x="121" y="1"/>
                    <a:pt x="115" y="2"/>
                    <a:pt x="108" y="3"/>
                  </a:cubicBezTo>
                  <a:cubicBezTo>
                    <a:pt x="44" y="12"/>
                    <a:pt x="1" y="74"/>
                    <a:pt x="13" y="138"/>
                  </a:cubicBezTo>
                  <a:cubicBezTo>
                    <a:pt x="154" y="1043"/>
                    <a:pt x="933" y="1708"/>
                    <a:pt x="1849" y="1708"/>
                  </a:cubicBezTo>
                  <a:cubicBezTo>
                    <a:pt x="1850" y="1708"/>
                    <a:pt x="1851" y="1708"/>
                    <a:pt x="1851" y="1708"/>
                  </a:cubicBezTo>
                  <a:cubicBezTo>
                    <a:pt x="2767" y="1707"/>
                    <a:pt x="3545" y="1038"/>
                    <a:pt x="3685" y="132"/>
                  </a:cubicBezTo>
                  <a:cubicBezTo>
                    <a:pt x="3694" y="69"/>
                    <a:pt x="3651" y="11"/>
                    <a:pt x="3588" y="2"/>
                  </a:cubicBezTo>
                  <a:cubicBezTo>
                    <a:pt x="3582" y="1"/>
                    <a:pt x="3577" y="0"/>
                    <a:pt x="35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74"/>
            <p:cNvSpPr/>
            <p:nvPr/>
          </p:nvSpPr>
          <p:spPr>
            <a:xfrm>
              <a:off x="863400" y="4479325"/>
              <a:ext cx="10675" cy="39200"/>
            </a:xfrm>
            <a:custGeom>
              <a:avLst/>
              <a:gdLst/>
              <a:ahLst/>
              <a:cxnLst/>
              <a:rect l="l" t="t" r="r" b="b"/>
              <a:pathLst>
                <a:path w="427" h="1568" extrusionOk="0">
                  <a:moveTo>
                    <a:pt x="322" y="1"/>
                  </a:moveTo>
                  <a:cubicBezTo>
                    <a:pt x="301" y="1"/>
                    <a:pt x="283" y="10"/>
                    <a:pt x="269" y="25"/>
                  </a:cubicBezTo>
                  <a:lnTo>
                    <a:pt x="45" y="238"/>
                  </a:lnTo>
                  <a:cubicBezTo>
                    <a:pt x="18" y="259"/>
                    <a:pt x="1" y="292"/>
                    <a:pt x="1" y="327"/>
                  </a:cubicBezTo>
                  <a:cubicBezTo>
                    <a:pt x="1" y="371"/>
                    <a:pt x="33" y="418"/>
                    <a:pt x="78" y="418"/>
                  </a:cubicBezTo>
                  <a:cubicBezTo>
                    <a:pt x="95" y="417"/>
                    <a:pt x="113" y="409"/>
                    <a:pt x="125" y="397"/>
                  </a:cubicBezTo>
                  <a:lnTo>
                    <a:pt x="200" y="303"/>
                  </a:lnTo>
                  <a:lnTo>
                    <a:pt x="200" y="1493"/>
                  </a:lnTo>
                  <a:cubicBezTo>
                    <a:pt x="200" y="1542"/>
                    <a:pt x="255" y="1568"/>
                    <a:pt x="313" y="1568"/>
                  </a:cubicBezTo>
                  <a:cubicBezTo>
                    <a:pt x="371" y="1568"/>
                    <a:pt x="426" y="1542"/>
                    <a:pt x="426" y="1493"/>
                  </a:cubicBezTo>
                  <a:lnTo>
                    <a:pt x="426" y="75"/>
                  </a:lnTo>
                  <a:cubicBezTo>
                    <a:pt x="426" y="29"/>
                    <a:pt x="374" y="1"/>
                    <a:pt x="327" y="1"/>
                  </a:cubicBezTo>
                  <a:cubicBezTo>
                    <a:pt x="325" y="1"/>
                    <a:pt x="324" y="1"/>
                    <a:pt x="3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1" name="Google Shape;841;p74"/>
          <p:cNvGrpSpPr/>
          <p:nvPr/>
        </p:nvGrpSpPr>
        <p:grpSpPr>
          <a:xfrm>
            <a:off x="4425570" y="3265815"/>
            <a:ext cx="292852" cy="288778"/>
            <a:chOff x="3429700" y="4971225"/>
            <a:chExt cx="199450" cy="196675"/>
          </a:xfrm>
        </p:grpSpPr>
        <p:sp>
          <p:nvSpPr>
            <p:cNvPr id="842" name="Google Shape;842;p74"/>
            <p:cNvSpPr/>
            <p:nvPr/>
          </p:nvSpPr>
          <p:spPr>
            <a:xfrm>
              <a:off x="3455000" y="5121375"/>
              <a:ext cx="16200" cy="15600"/>
            </a:xfrm>
            <a:custGeom>
              <a:avLst/>
              <a:gdLst/>
              <a:ahLst/>
              <a:cxnLst/>
              <a:rect l="l" t="t" r="r" b="b"/>
              <a:pathLst>
                <a:path w="648" h="624" extrusionOk="0">
                  <a:moveTo>
                    <a:pt x="522" y="0"/>
                  </a:moveTo>
                  <a:cubicBezTo>
                    <a:pt x="492" y="0"/>
                    <a:pt x="463" y="11"/>
                    <a:pt x="441" y="34"/>
                  </a:cubicBezTo>
                  <a:lnTo>
                    <a:pt x="49" y="426"/>
                  </a:lnTo>
                  <a:cubicBezTo>
                    <a:pt x="2" y="471"/>
                    <a:pt x="0" y="545"/>
                    <a:pt x="46" y="590"/>
                  </a:cubicBezTo>
                  <a:cubicBezTo>
                    <a:pt x="69" y="613"/>
                    <a:pt x="98" y="624"/>
                    <a:pt x="128" y="624"/>
                  </a:cubicBezTo>
                  <a:cubicBezTo>
                    <a:pt x="158" y="624"/>
                    <a:pt x="189" y="612"/>
                    <a:pt x="212" y="589"/>
                  </a:cubicBezTo>
                  <a:lnTo>
                    <a:pt x="603" y="197"/>
                  </a:lnTo>
                  <a:cubicBezTo>
                    <a:pt x="648" y="151"/>
                    <a:pt x="648" y="79"/>
                    <a:pt x="603" y="34"/>
                  </a:cubicBezTo>
                  <a:cubicBezTo>
                    <a:pt x="581" y="11"/>
                    <a:pt x="551" y="0"/>
                    <a:pt x="5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74"/>
            <p:cNvSpPr/>
            <p:nvPr/>
          </p:nvSpPr>
          <p:spPr>
            <a:xfrm>
              <a:off x="3473250" y="5140400"/>
              <a:ext cx="17000" cy="15600"/>
            </a:xfrm>
            <a:custGeom>
              <a:avLst/>
              <a:gdLst/>
              <a:ahLst/>
              <a:cxnLst/>
              <a:rect l="l" t="t" r="r" b="b"/>
              <a:pathLst>
                <a:path w="680" h="624" extrusionOk="0">
                  <a:moveTo>
                    <a:pt x="554" y="1"/>
                  </a:moveTo>
                  <a:cubicBezTo>
                    <a:pt x="524" y="1"/>
                    <a:pt x="495" y="12"/>
                    <a:pt x="473" y="35"/>
                  </a:cubicBezTo>
                  <a:lnTo>
                    <a:pt x="81" y="427"/>
                  </a:lnTo>
                  <a:cubicBezTo>
                    <a:pt x="1" y="511"/>
                    <a:pt x="76" y="624"/>
                    <a:pt x="165" y="624"/>
                  </a:cubicBezTo>
                  <a:cubicBezTo>
                    <a:pt x="191" y="624"/>
                    <a:pt x="219" y="614"/>
                    <a:pt x="244" y="590"/>
                  </a:cubicBezTo>
                  <a:lnTo>
                    <a:pt x="635" y="198"/>
                  </a:lnTo>
                  <a:cubicBezTo>
                    <a:pt x="680" y="154"/>
                    <a:pt x="680" y="80"/>
                    <a:pt x="635" y="35"/>
                  </a:cubicBezTo>
                  <a:cubicBezTo>
                    <a:pt x="613" y="12"/>
                    <a:pt x="584" y="1"/>
                    <a:pt x="5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74"/>
            <p:cNvSpPr/>
            <p:nvPr/>
          </p:nvSpPr>
          <p:spPr>
            <a:xfrm>
              <a:off x="3463725" y="5130875"/>
              <a:ext cx="17000" cy="15600"/>
            </a:xfrm>
            <a:custGeom>
              <a:avLst/>
              <a:gdLst/>
              <a:ahLst/>
              <a:cxnLst/>
              <a:rect l="l" t="t" r="r" b="b"/>
              <a:pathLst>
                <a:path w="680" h="624" extrusionOk="0">
                  <a:moveTo>
                    <a:pt x="554" y="1"/>
                  </a:moveTo>
                  <a:cubicBezTo>
                    <a:pt x="524" y="1"/>
                    <a:pt x="495" y="12"/>
                    <a:pt x="473" y="35"/>
                  </a:cubicBezTo>
                  <a:lnTo>
                    <a:pt x="81" y="427"/>
                  </a:lnTo>
                  <a:cubicBezTo>
                    <a:pt x="1" y="510"/>
                    <a:pt x="76" y="624"/>
                    <a:pt x="165" y="624"/>
                  </a:cubicBezTo>
                  <a:cubicBezTo>
                    <a:pt x="191" y="624"/>
                    <a:pt x="219" y="614"/>
                    <a:pt x="244" y="590"/>
                  </a:cubicBezTo>
                  <a:lnTo>
                    <a:pt x="635" y="198"/>
                  </a:lnTo>
                  <a:cubicBezTo>
                    <a:pt x="680" y="152"/>
                    <a:pt x="680" y="80"/>
                    <a:pt x="635" y="35"/>
                  </a:cubicBezTo>
                  <a:cubicBezTo>
                    <a:pt x="613" y="12"/>
                    <a:pt x="583" y="1"/>
                    <a:pt x="5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74"/>
            <p:cNvSpPr/>
            <p:nvPr/>
          </p:nvSpPr>
          <p:spPr>
            <a:xfrm>
              <a:off x="3429700" y="4971225"/>
              <a:ext cx="199450" cy="196675"/>
            </a:xfrm>
            <a:custGeom>
              <a:avLst/>
              <a:gdLst/>
              <a:ahLst/>
              <a:cxnLst/>
              <a:rect l="l" t="t" r="r" b="b"/>
              <a:pathLst>
                <a:path w="7978" h="7867" extrusionOk="0">
                  <a:moveTo>
                    <a:pt x="7709" y="233"/>
                  </a:moveTo>
                  <a:lnTo>
                    <a:pt x="7382" y="1352"/>
                  </a:lnTo>
                  <a:lnTo>
                    <a:pt x="6591" y="560"/>
                  </a:lnTo>
                  <a:lnTo>
                    <a:pt x="7709" y="233"/>
                  </a:lnTo>
                  <a:close/>
                  <a:moveTo>
                    <a:pt x="3332" y="2608"/>
                  </a:moveTo>
                  <a:lnTo>
                    <a:pt x="1922" y="4017"/>
                  </a:lnTo>
                  <a:lnTo>
                    <a:pt x="330" y="3878"/>
                  </a:lnTo>
                  <a:cubicBezTo>
                    <a:pt x="310" y="3877"/>
                    <a:pt x="300" y="3852"/>
                    <a:pt x="315" y="3838"/>
                  </a:cubicBezTo>
                  <a:cubicBezTo>
                    <a:pt x="1004" y="3149"/>
                    <a:pt x="1914" y="2727"/>
                    <a:pt x="2884" y="2645"/>
                  </a:cubicBezTo>
                  <a:lnTo>
                    <a:pt x="3332" y="2608"/>
                  </a:lnTo>
                  <a:close/>
                  <a:moveTo>
                    <a:pt x="1965" y="4298"/>
                  </a:moveTo>
                  <a:lnTo>
                    <a:pt x="2593" y="4927"/>
                  </a:lnTo>
                  <a:lnTo>
                    <a:pt x="2355" y="5164"/>
                  </a:lnTo>
                  <a:lnTo>
                    <a:pt x="1727" y="4537"/>
                  </a:lnTo>
                  <a:lnTo>
                    <a:pt x="1965" y="4298"/>
                  </a:lnTo>
                  <a:close/>
                  <a:moveTo>
                    <a:pt x="1867" y="5002"/>
                  </a:moveTo>
                  <a:lnTo>
                    <a:pt x="2192" y="5327"/>
                  </a:lnTo>
                  <a:lnTo>
                    <a:pt x="1913" y="5607"/>
                  </a:lnTo>
                  <a:cubicBezTo>
                    <a:pt x="1898" y="5622"/>
                    <a:pt x="1885" y="5638"/>
                    <a:pt x="1874" y="5654"/>
                  </a:cubicBezTo>
                  <a:lnTo>
                    <a:pt x="1583" y="5363"/>
                  </a:lnTo>
                  <a:cubicBezTo>
                    <a:pt x="1563" y="5342"/>
                    <a:pt x="1563" y="5308"/>
                    <a:pt x="1583" y="5287"/>
                  </a:cubicBezTo>
                  <a:lnTo>
                    <a:pt x="1867" y="5002"/>
                  </a:lnTo>
                  <a:close/>
                  <a:moveTo>
                    <a:pt x="6339" y="634"/>
                  </a:moveTo>
                  <a:lnTo>
                    <a:pt x="7310" y="1605"/>
                  </a:lnTo>
                  <a:lnTo>
                    <a:pt x="7016" y="2605"/>
                  </a:lnTo>
                  <a:lnTo>
                    <a:pt x="3807" y="5816"/>
                  </a:lnTo>
                  <a:lnTo>
                    <a:pt x="3180" y="5187"/>
                  </a:lnTo>
                  <a:lnTo>
                    <a:pt x="4643" y="3724"/>
                  </a:lnTo>
                  <a:cubicBezTo>
                    <a:pt x="4749" y="3617"/>
                    <a:pt x="4769" y="3437"/>
                    <a:pt x="4632" y="3300"/>
                  </a:cubicBezTo>
                  <a:cubicBezTo>
                    <a:pt x="4575" y="3243"/>
                    <a:pt x="4500" y="3215"/>
                    <a:pt x="4426" y="3215"/>
                  </a:cubicBezTo>
                  <a:cubicBezTo>
                    <a:pt x="4351" y="3215"/>
                    <a:pt x="4277" y="3243"/>
                    <a:pt x="4220" y="3300"/>
                  </a:cubicBezTo>
                  <a:lnTo>
                    <a:pt x="2756" y="4764"/>
                  </a:lnTo>
                  <a:lnTo>
                    <a:pt x="2128" y="4137"/>
                  </a:lnTo>
                  <a:lnTo>
                    <a:pt x="5338" y="926"/>
                  </a:lnTo>
                  <a:lnTo>
                    <a:pt x="6339" y="634"/>
                  </a:lnTo>
                  <a:close/>
                  <a:moveTo>
                    <a:pt x="4427" y="3444"/>
                  </a:moveTo>
                  <a:cubicBezTo>
                    <a:pt x="4481" y="3444"/>
                    <a:pt x="4528" y="3516"/>
                    <a:pt x="4475" y="3565"/>
                  </a:cubicBezTo>
                  <a:lnTo>
                    <a:pt x="2935" y="5105"/>
                  </a:lnTo>
                  <a:cubicBezTo>
                    <a:pt x="2853" y="5190"/>
                    <a:pt x="2251" y="5791"/>
                    <a:pt x="2178" y="5863"/>
                  </a:cubicBezTo>
                  <a:lnTo>
                    <a:pt x="2178" y="5861"/>
                  </a:lnTo>
                  <a:cubicBezTo>
                    <a:pt x="2163" y="5876"/>
                    <a:pt x="2146" y="5883"/>
                    <a:pt x="2130" y="5883"/>
                  </a:cubicBezTo>
                  <a:cubicBezTo>
                    <a:pt x="2077" y="5883"/>
                    <a:pt x="2032" y="5814"/>
                    <a:pt x="2081" y="5764"/>
                  </a:cubicBezTo>
                  <a:lnTo>
                    <a:pt x="4378" y="3468"/>
                  </a:lnTo>
                  <a:cubicBezTo>
                    <a:pt x="4393" y="3451"/>
                    <a:pt x="4411" y="3444"/>
                    <a:pt x="4427" y="3444"/>
                  </a:cubicBezTo>
                  <a:close/>
                  <a:moveTo>
                    <a:pt x="3018" y="5350"/>
                  </a:moveTo>
                  <a:lnTo>
                    <a:pt x="3645" y="5977"/>
                  </a:lnTo>
                  <a:lnTo>
                    <a:pt x="3414" y="6209"/>
                  </a:lnTo>
                  <a:cubicBezTo>
                    <a:pt x="3412" y="6210"/>
                    <a:pt x="3409" y="6211"/>
                    <a:pt x="3407" y="6211"/>
                  </a:cubicBezTo>
                  <a:cubicBezTo>
                    <a:pt x="3404" y="6211"/>
                    <a:pt x="3402" y="6210"/>
                    <a:pt x="3400" y="6209"/>
                  </a:cubicBezTo>
                  <a:lnTo>
                    <a:pt x="2780" y="5588"/>
                  </a:lnTo>
                  <a:lnTo>
                    <a:pt x="3018" y="5350"/>
                  </a:lnTo>
                  <a:close/>
                  <a:moveTo>
                    <a:pt x="2616" y="5751"/>
                  </a:moveTo>
                  <a:lnTo>
                    <a:pt x="2940" y="6075"/>
                  </a:lnTo>
                  <a:lnTo>
                    <a:pt x="2656" y="6359"/>
                  </a:lnTo>
                  <a:cubicBezTo>
                    <a:pt x="2645" y="6370"/>
                    <a:pt x="2631" y="6376"/>
                    <a:pt x="2618" y="6376"/>
                  </a:cubicBezTo>
                  <a:cubicBezTo>
                    <a:pt x="2604" y="6376"/>
                    <a:pt x="2590" y="6370"/>
                    <a:pt x="2579" y="6359"/>
                  </a:cubicBezTo>
                  <a:lnTo>
                    <a:pt x="2289" y="6069"/>
                  </a:lnTo>
                  <a:cubicBezTo>
                    <a:pt x="2305" y="6058"/>
                    <a:pt x="2321" y="6044"/>
                    <a:pt x="2336" y="6030"/>
                  </a:cubicBezTo>
                  <a:lnTo>
                    <a:pt x="2616" y="5751"/>
                  </a:lnTo>
                  <a:close/>
                  <a:moveTo>
                    <a:pt x="7721" y="0"/>
                  </a:moveTo>
                  <a:cubicBezTo>
                    <a:pt x="7700" y="0"/>
                    <a:pt x="7679" y="3"/>
                    <a:pt x="7657" y="10"/>
                  </a:cubicBezTo>
                  <a:lnTo>
                    <a:pt x="5246" y="714"/>
                  </a:lnTo>
                  <a:cubicBezTo>
                    <a:pt x="5227" y="719"/>
                    <a:pt x="5210" y="730"/>
                    <a:pt x="5196" y="743"/>
                  </a:cubicBezTo>
                  <a:lnTo>
                    <a:pt x="3585" y="2355"/>
                  </a:lnTo>
                  <a:lnTo>
                    <a:pt x="2865" y="2415"/>
                  </a:lnTo>
                  <a:cubicBezTo>
                    <a:pt x="1840" y="2501"/>
                    <a:pt x="880" y="2948"/>
                    <a:pt x="152" y="3675"/>
                  </a:cubicBezTo>
                  <a:cubicBezTo>
                    <a:pt x="0" y="3827"/>
                    <a:pt x="96" y="4088"/>
                    <a:pt x="311" y="4107"/>
                  </a:cubicBezTo>
                  <a:lnTo>
                    <a:pt x="1710" y="4230"/>
                  </a:lnTo>
                  <a:lnTo>
                    <a:pt x="1564" y="4375"/>
                  </a:lnTo>
                  <a:cubicBezTo>
                    <a:pt x="1474" y="4465"/>
                    <a:pt x="1474" y="4611"/>
                    <a:pt x="1564" y="4701"/>
                  </a:cubicBezTo>
                  <a:lnTo>
                    <a:pt x="1704" y="4841"/>
                  </a:lnTo>
                  <a:lnTo>
                    <a:pt x="1420" y="5124"/>
                  </a:lnTo>
                  <a:cubicBezTo>
                    <a:pt x="1310" y="5235"/>
                    <a:pt x="1310" y="5416"/>
                    <a:pt x="1420" y="5527"/>
                  </a:cubicBezTo>
                  <a:lnTo>
                    <a:pt x="2416" y="6524"/>
                  </a:lnTo>
                  <a:cubicBezTo>
                    <a:pt x="2472" y="6579"/>
                    <a:pt x="2545" y="6607"/>
                    <a:pt x="2618" y="6607"/>
                  </a:cubicBezTo>
                  <a:cubicBezTo>
                    <a:pt x="2691" y="6607"/>
                    <a:pt x="2764" y="6579"/>
                    <a:pt x="2820" y="6524"/>
                  </a:cubicBezTo>
                  <a:lnTo>
                    <a:pt x="3104" y="6240"/>
                  </a:lnTo>
                  <a:lnTo>
                    <a:pt x="3236" y="6373"/>
                  </a:lnTo>
                  <a:cubicBezTo>
                    <a:pt x="3283" y="6419"/>
                    <a:pt x="3345" y="6443"/>
                    <a:pt x="3407" y="6443"/>
                  </a:cubicBezTo>
                  <a:cubicBezTo>
                    <a:pt x="3468" y="6443"/>
                    <a:pt x="3530" y="6419"/>
                    <a:pt x="3577" y="6373"/>
                  </a:cubicBezTo>
                  <a:lnTo>
                    <a:pt x="3714" y="6236"/>
                  </a:lnTo>
                  <a:lnTo>
                    <a:pt x="3837" y="7634"/>
                  </a:lnTo>
                  <a:cubicBezTo>
                    <a:pt x="3849" y="7777"/>
                    <a:pt x="3968" y="7866"/>
                    <a:pt x="4091" y="7866"/>
                  </a:cubicBezTo>
                  <a:cubicBezTo>
                    <a:pt x="4154" y="7866"/>
                    <a:pt x="4218" y="7843"/>
                    <a:pt x="4270" y="7792"/>
                  </a:cubicBezTo>
                  <a:cubicBezTo>
                    <a:pt x="4714" y="7349"/>
                    <a:pt x="5058" y="6814"/>
                    <a:pt x="5274" y="6225"/>
                  </a:cubicBezTo>
                  <a:cubicBezTo>
                    <a:pt x="5299" y="6164"/>
                    <a:pt x="5269" y="6096"/>
                    <a:pt x="5207" y="6073"/>
                  </a:cubicBezTo>
                  <a:cubicBezTo>
                    <a:pt x="5194" y="6068"/>
                    <a:pt x="5180" y="6065"/>
                    <a:pt x="5167" y="6065"/>
                  </a:cubicBezTo>
                  <a:cubicBezTo>
                    <a:pt x="5119" y="6065"/>
                    <a:pt x="5073" y="6096"/>
                    <a:pt x="5058" y="6145"/>
                  </a:cubicBezTo>
                  <a:cubicBezTo>
                    <a:pt x="4853" y="6703"/>
                    <a:pt x="4529" y="7209"/>
                    <a:pt x="4107" y="7629"/>
                  </a:cubicBezTo>
                  <a:cubicBezTo>
                    <a:pt x="4102" y="7634"/>
                    <a:pt x="4096" y="7636"/>
                    <a:pt x="4090" y="7636"/>
                  </a:cubicBezTo>
                  <a:cubicBezTo>
                    <a:pt x="4079" y="7636"/>
                    <a:pt x="4068" y="7627"/>
                    <a:pt x="4067" y="7614"/>
                  </a:cubicBezTo>
                  <a:lnTo>
                    <a:pt x="3927" y="6023"/>
                  </a:lnTo>
                  <a:lnTo>
                    <a:pt x="5338" y="4612"/>
                  </a:lnTo>
                  <a:lnTo>
                    <a:pt x="5338" y="4612"/>
                  </a:lnTo>
                  <a:cubicBezTo>
                    <a:pt x="5290" y="5184"/>
                    <a:pt x="5278" y="5332"/>
                    <a:pt x="5212" y="5622"/>
                  </a:cubicBezTo>
                  <a:cubicBezTo>
                    <a:pt x="5202" y="5682"/>
                    <a:pt x="5241" y="5742"/>
                    <a:pt x="5301" y="5755"/>
                  </a:cubicBezTo>
                  <a:cubicBezTo>
                    <a:pt x="5310" y="5757"/>
                    <a:pt x="5319" y="5758"/>
                    <a:pt x="5328" y="5758"/>
                  </a:cubicBezTo>
                  <a:cubicBezTo>
                    <a:pt x="5379" y="5758"/>
                    <a:pt x="5425" y="5723"/>
                    <a:pt x="5437" y="5672"/>
                  </a:cubicBezTo>
                  <a:cubicBezTo>
                    <a:pt x="5518" y="5319"/>
                    <a:pt x="5523" y="5151"/>
                    <a:pt x="5589" y="4359"/>
                  </a:cubicBezTo>
                  <a:lnTo>
                    <a:pt x="7201" y="2748"/>
                  </a:lnTo>
                  <a:cubicBezTo>
                    <a:pt x="7214" y="2734"/>
                    <a:pt x="7225" y="2718"/>
                    <a:pt x="7230" y="2699"/>
                  </a:cubicBezTo>
                  <a:lnTo>
                    <a:pt x="7549" y="1605"/>
                  </a:lnTo>
                  <a:lnTo>
                    <a:pt x="7934" y="288"/>
                  </a:lnTo>
                  <a:cubicBezTo>
                    <a:pt x="7978" y="139"/>
                    <a:pt x="7863" y="0"/>
                    <a:pt x="772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74"/>
            <p:cNvSpPr/>
            <p:nvPr/>
          </p:nvSpPr>
          <p:spPr>
            <a:xfrm>
              <a:off x="3544050" y="5017025"/>
              <a:ext cx="46350" cy="36975"/>
            </a:xfrm>
            <a:custGeom>
              <a:avLst/>
              <a:gdLst/>
              <a:ahLst/>
              <a:cxnLst/>
              <a:rect l="l" t="t" r="r" b="b"/>
              <a:pathLst>
                <a:path w="1854" h="1479" extrusionOk="0">
                  <a:moveTo>
                    <a:pt x="1096" y="0"/>
                  </a:moveTo>
                  <a:cubicBezTo>
                    <a:pt x="1053" y="0"/>
                    <a:pt x="1011" y="25"/>
                    <a:pt x="991" y="68"/>
                  </a:cubicBezTo>
                  <a:cubicBezTo>
                    <a:pt x="965" y="127"/>
                    <a:pt x="991" y="194"/>
                    <a:pt x="1049" y="221"/>
                  </a:cubicBezTo>
                  <a:cubicBezTo>
                    <a:pt x="1279" y="325"/>
                    <a:pt x="1407" y="576"/>
                    <a:pt x="1353" y="824"/>
                  </a:cubicBezTo>
                  <a:cubicBezTo>
                    <a:pt x="1299" y="1070"/>
                    <a:pt x="1081" y="1248"/>
                    <a:pt x="828" y="1248"/>
                  </a:cubicBezTo>
                  <a:cubicBezTo>
                    <a:pt x="575" y="1248"/>
                    <a:pt x="356" y="1070"/>
                    <a:pt x="302" y="824"/>
                  </a:cubicBezTo>
                  <a:cubicBezTo>
                    <a:pt x="249" y="576"/>
                    <a:pt x="376" y="325"/>
                    <a:pt x="606" y="221"/>
                  </a:cubicBezTo>
                  <a:cubicBezTo>
                    <a:pt x="664" y="194"/>
                    <a:pt x="690" y="127"/>
                    <a:pt x="664" y="69"/>
                  </a:cubicBezTo>
                  <a:cubicBezTo>
                    <a:pt x="645" y="26"/>
                    <a:pt x="604" y="0"/>
                    <a:pt x="560" y="0"/>
                  </a:cubicBezTo>
                  <a:cubicBezTo>
                    <a:pt x="544" y="0"/>
                    <a:pt x="527" y="4"/>
                    <a:pt x="512" y="11"/>
                  </a:cubicBezTo>
                  <a:cubicBezTo>
                    <a:pt x="182" y="159"/>
                    <a:pt x="0" y="519"/>
                    <a:pt x="77" y="873"/>
                  </a:cubicBezTo>
                  <a:cubicBezTo>
                    <a:pt x="152" y="1225"/>
                    <a:pt x="466" y="1478"/>
                    <a:pt x="828" y="1478"/>
                  </a:cubicBezTo>
                  <a:cubicBezTo>
                    <a:pt x="1509" y="1477"/>
                    <a:pt x="1854" y="649"/>
                    <a:pt x="1371" y="167"/>
                  </a:cubicBezTo>
                  <a:cubicBezTo>
                    <a:pt x="1305" y="103"/>
                    <a:pt x="1228" y="49"/>
                    <a:pt x="1145" y="11"/>
                  </a:cubicBezTo>
                  <a:cubicBezTo>
                    <a:pt x="1129" y="4"/>
                    <a:pt x="1112" y="0"/>
                    <a:pt x="10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7" name="Google Shape;847;p74"/>
          <p:cNvGrpSpPr/>
          <p:nvPr/>
        </p:nvGrpSpPr>
        <p:grpSpPr>
          <a:xfrm>
            <a:off x="2156759" y="3308483"/>
            <a:ext cx="292843" cy="203476"/>
            <a:chOff x="4015575" y="1440050"/>
            <a:chExt cx="216600" cy="150500"/>
          </a:xfrm>
        </p:grpSpPr>
        <p:sp>
          <p:nvSpPr>
            <p:cNvPr id="848" name="Google Shape;848;p74"/>
            <p:cNvSpPr/>
            <p:nvPr/>
          </p:nvSpPr>
          <p:spPr>
            <a:xfrm>
              <a:off x="4189700" y="1469575"/>
              <a:ext cx="18825" cy="14475"/>
            </a:xfrm>
            <a:custGeom>
              <a:avLst/>
              <a:gdLst/>
              <a:ahLst/>
              <a:cxnLst/>
              <a:rect l="l" t="t" r="r" b="b"/>
              <a:pathLst>
                <a:path w="753" h="579" extrusionOk="0">
                  <a:moveTo>
                    <a:pt x="153" y="1"/>
                  </a:moveTo>
                  <a:cubicBezTo>
                    <a:pt x="110" y="1"/>
                    <a:pt x="67" y="22"/>
                    <a:pt x="40" y="61"/>
                  </a:cubicBezTo>
                  <a:cubicBezTo>
                    <a:pt x="0" y="123"/>
                    <a:pt x="16" y="206"/>
                    <a:pt x="78" y="248"/>
                  </a:cubicBezTo>
                  <a:cubicBezTo>
                    <a:pt x="222" y="343"/>
                    <a:pt x="372" y="447"/>
                    <a:pt x="522" y="553"/>
                  </a:cubicBezTo>
                  <a:cubicBezTo>
                    <a:pt x="546" y="570"/>
                    <a:pt x="573" y="578"/>
                    <a:pt x="600" y="578"/>
                  </a:cubicBezTo>
                  <a:cubicBezTo>
                    <a:pt x="642" y="578"/>
                    <a:pt x="684" y="558"/>
                    <a:pt x="709" y="521"/>
                  </a:cubicBezTo>
                  <a:cubicBezTo>
                    <a:pt x="753" y="460"/>
                    <a:pt x="739" y="377"/>
                    <a:pt x="678" y="334"/>
                  </a:cubicBezTo>
                  <a:cubicBezTo>
                    <a:pt x="525" y="225"/>
                    <a:pt x="373" y="121"/>
                    <a:pt x="228" y="23"/>
                  </a:cubicBezTo>
                  <a:cubicBezTo>
                    <a:pt x="205" y="8"/>
                    <a:pt x="179" y="1"/>
                    <a:pt x="1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74"/>
            <p:cNvSpPr/>
            <p:nvPr/>
          </p:nvSpPr>
          <p:spPr>
            <a:xfrm>
              <a:off x="4056450" y="1440050"/>
              <a:ext cx="125150" cy="32325"/>
            </a:xfrm>
            <a:custGeom>
              <a:avLst/>
              <a:gdLst/>
              <a:ahLst/>
              <a:cxnLst/>
              <a:rect l="l" t="t" r="r" b="b"/>
              <a:pathLst>
                <a:path w="5006" h="1293" extrusionOk="0">
                  <a:moveTo>
                    <a:pt x="2697" y="0"/>
                  </a:moveTo>
                  <a:cubicBezTo>
                    <a:pt x="2036" y="0"/>
                    <a:pt x="1180" y="342"/>
                    <a:pt x="81" y="1044"/>
                  </a:cubicBezTo>
                  <a:cubicBezTo>
                    <a:pt x="18" y="1084"/>
                    <a:pt x="1" y="1168"/>
                    <a:pt x="41" y="1230"/>
                  </a:cubicBezTo>
                  <a:cubicBezTo>
                    <a:pt x="66" y="1270"/>
                    <a:pt x="110" y="1293"/>
                    <a:pt x="154" y="1293"/>
                  </a:cubicBezTo>
                  <a:cubicBezTo>
                    <a:pt x="179" y="1293"/>
                    <a:pt x="204" y="1286"/>
                    <a:pt x="227" y="1271"/>
                  </a:cubicBezTo>
                  <a:cubicBezTo>
                    <a:pt x="1281" y="597"/>
                    <a:pt x="2089" y="270"/>
                    <a:pt x="2697" y="270"/>
                  </a:cubicBezTo>
                  <a:cubicBezTo>
                    <a:pt x="3230" y="270"/>
                    <a:pt x="3913" y="520"/>
                    <a:pt x="4783" y="1036"/>
                  </a:cubicBezTo>
                  <a:cubicBezTo>
                    <a:pt x="4805" y="1048"/>
                    <a:pt x="4828" y="1054"/>
                    <a:pt x="4851" y="1054"/>
                  </a:cubicBezTo>
                  <a:cubicBezTo>
                    <a:pt x="4897" y="1054"/>
                    <a:pt x="4943" y="1031"/>
                    <a:pt x="4968" y="989"/>
                  </a:cubicBezTo>
                  <a:cubicBezTo>
                    <a:pt x="5006" y="924"/>
                    <a:pt x="4984" y="842"/>
                    <a:pt x="4921" y="803"/>
                  </a:cubicBezTo>
                  <a:lnTo>
                    <a:pt x="4921" y="804"/>
                  </a:lnTo>
                  <a:cubicBezTo>
                    <a:pt x="4007" y="263"/>
                    <a:pt x="3280" y="0"/>
                    <a:pt x="26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74"/>
            <p:cNvSpPr/>
            <p:nvPr/>
          </p:nvSpPr>
          <p:spPr>
            <a:xfrm>
              <a:off x="4015575" y="1458025"/>
              <a:ext cx="216600" cy="132525"/>
            </a:xfrm>
            <a:custGeom>
              <a:avLst/>
              <a:gdLst/>
              <a:ahLst/>
              <a:cxnLst/>
              <a:rect l="l" t="t" r="r" b="b"/>
              <a:pathLst>
                <a:path w="8664" h="5301" extrusionOk="0">
                  <a:moveTo>
                    <a:pt x="4332" y="270"/>
                  </a:moveTo>
                  <a:cubicBezTo>
                    <a:pt x="5433" y="270"/>
                    <a:pt x="7633" y="1995"/>
                    <a:pt x="8282" y="2524"/>
                  </a:cubicBezTo>
                  <a:cubicBezTo>
                    <a:pt x="8361" y="2589"/>
                    <a:pt x="8361" y="2711"/>
                    <a:pt x="8282" y="2776"/>
                  </a:cubicBezTo>
                  <a:cubicBezTo>
                    <a:pt x="7633" y="3305"/>
                    <a:pt x="5433" y="5031"/>
                    <a:pt x="4332" y="5031"/>
                  </a:cubicBezTo>
                  <a:cubicBezTo>
                    <a:pt x="3229" y="5031"/>
                    <a:pt x="1030" y="3305"/>
                    <a:pt x="382" y="2776"/>
                  </a:cubicBezTo>
                  <a:cubicBezTo>
                    <a:pt x="302" y="2711"/>
                    <a:pt x="302" y="2589"/>
                    <a:pt x="382" y="2524"/>
                  </a:cubicBezTo>
                  <a:cubicBezTo>
                    <a:pt x="1030" y="1995"/>
                    <a:pt x="3229" y="270"/>
                    <a:pt x="4332" y="270"/>
                  </a:cubicBezTo>
                  <a:close/>
                  <a:moveTo>
                    <a:pt x="4332" y="0"/>
                  </a:moveTo>
                  <a:cubicBezTo>
                    <a:pt x="3173" y="0"/>
                    <a:pt x="1065" y="1620"/>
                    <a:pt x="211" y="2316"/>
                  </a:cubicBezTo>
                  <a:cubicBezTo>
                    <a:pt x="0" y="2488"/>
                    <a:pt x="0" y="2812"/>
                    <a:pt x="211" y="2985"/>
                  </a:cubicBezTo>
                  <a:cubicBezTo>
                    <a:pt x="1065" y="3681"/>
                    <a:pt x="3173" y="5300"/>
                    <a:pt x="4332" y="5300"/>
                  </a:cubicBezTo>
                  <a:cubicBezTo>
                    <a:pt x="5490" y="5300"/>
                    <a:pt x="7599" y="3681"/>
                    <a:pt x="8451" y="2985"/>
                  </a:cubicBezTo>
                  <a:cubicBezTo>
                    <a:pt x="8664" y="2812"/>
                    <a:pt x="8664" y="2488"/>
                    <a:pt x="8451" y="2316"/>
                  </a:cubicBezTo>
                  <a:cubicBezTo>
                    <a:pt x="7599" y="1620"/>
                    <a:pt x="5490" y="0"/>
                    <a:pt x="4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74"/>
            <p:cNvSpPr/>
            <p:nvPr/>
          </p:nvSpPr>
          <p:spPr>
            <a:xfrm>
              <a:off x="4075175" y="1476000"/>
              <a:ext cx="97800" cy="96575"/>
            </a:xfrm>
            <a:custGeom>
              <a:avLst/>
              <a:gdLst/>
              <a:ahLst/>
              <a:cxnLst/>
              <a:rect l="l" t="t" r="r" b="b"/>
              <a:pathLst>
                <a:path w="3912" h="3863" extrusionOk="0">
                  <a:moveTo>
                    <a:pt x="1948" y="0"/>
                  </a:moveTo>
                  <a:cubicBezTo>
                    <a:pt x="1926" y="0"/>
                    <a:pt x="1905" y="1"/>
                    <a:pt x="1883" y="2"/>
                  </a:cubicBezTo>
                  <a:cubicBezTo>
                    <a:pt x="872" y="35"/>
                    <a:pt x="51" y="854"/>
                    <a:pt x="18" y="1866"/>
                  </a:cubicBezTo>
                  <a:cubicBezTo>
                    <a:pt x="0" y="2349"/>
                    <a:pt x="167" y="2823"/>
                    <a:pt x="483" y="3189"/>
                  </a:cubicBezTo>
                  <a:cubicBezTo>
                    <a:pt x="510" y="3220"/>
                    <a:pt x="547" y="3235"/>
                    <a:pt x="585" y="3235"/>
                  </a:cubicBezTo>
                  <a:cubicBezTo>
                    <a:pt x="618" y="3235"/>
                    <a:pt x="652" y="3222"/>
                    <a:pt x="679" y="3196"/>
                  </a:cubicBezTo>
                  <a:lnTo>
                    <a:pt x="680" y="3193"/>
                  </a:lnTo>
                  <a:cubicBezTo>
                    <a:pt x="728" y="3143"/>
                    <a:pt x="731" y="3065"/>
                    <a:pt x="685" y="3011"/>
                  </a:cubicBezTo>
                  <a:cubicBezTo>
                    <a:pt x="409" y="2690"/>
                    <a:pt x="267" y="2275"/>
                    <a:pt x="288" y="1851"/>
                  </a:cubicBezTo>
                  <a:cubicBezTo>
                    <a:pt x="329" y="999"/>
                    <a:pt x="1018" y="310"/>
                    <a:pt x="1870" y="271"/>
                  </a:cubicBezTo>
                  <a:cubicBezTo>
                    <a:pt x="1896" y="270"/>
                    <a:pt x="1922" y="269"/>
                    <a:pt x="1948" y="269"/>
                  </a:cubicBezTo>
                  <a:cubicBezTo>
                    <a:pt x="2873" y="269"/>
                    <a:pt x="3626" y="1029"/>
                    <a:pt x="3609" y="1964"/>
                  </a:cubicBezTo>
                  <a:cubicBezTo>
                    <a:pt x="3592" y="2841"/>
                    <a:pt x="2884" y="3561"/>
                    <a:pt x="2007" y="3592"/>
                  </a:cubicBezTo>
                  <a:cubicBezTo>
                    <a:pt x="1987" y="3592"/>
                    <a:pt x="1967" y="3593"/>
                    <a:pt x="1947" y="3593"/>
                  </a:cubicBezTo>
                  <a:cubicBezTo>
                    <a:pt x="1673" y="3593"/>
                    <a:pt x="1403" y="3524"/>
                    <a:pt x="1160" y="3394"/>
                  </a:cubicBezTo>
                  <a:cubicBezTo>
                    <a:pt x="1140" y="3383"/>
                    <a:pt x="1118" y="3378"/>
                    <a:pt x="1096" y="3378"/>
                  </a:cubicBezTo>
                  <a:cubicBezTo>
                    <a:pt x="1062" y="3378"/>
                    <a:pt x="1028" y="3391"/>
                    <a:pt x="1003" y="3417"/>
                  </a:cubicBezTo>
                  <a:lnTo>
                    <a:pt x="1000" y="3419"/>
                  </a:lnTo>
                  <a:cubicBezTo>
                    <a:pt x="937" y="3483"/>
                    <a:pt x="953" y="3588"/>
                    <a:pt x="1031" y="3631"/>
                  </a:cubicBezTo>
                  <a:cubicBezTo>
                    <a:pt x="1313" y="3783"/>
                    <a:pt x="1629" y="3863"/>
                    <a:pt x="1949" y="3863"/>
                  </a:cubicBezTo>
                  <a:cubicBezTo>
                    <a:pt x="1962" y="3863"/>
                    <a:pt x="1975" y="3863"/>
                    <a:pt x="1988" y="3862"/>
                  </a:cubicBezTo>
                  <a:cubicBezTo>
                    <a:pt x="3010" y="3839"/>
                    <a:pt x="3845" y="3016"/>
                    <a:pt x="3877" y="1994"/>
                  </a:cubicBezTo>
                  <a:cubicBezTo>
                    <a:pt x="3911" y="899"/>
                    <a:pt x="3033" y="0"/>
                    <a:pt x="19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74"/>
            <p:cNvSpPr/>
            <p:nvPr/>
          </p:nvSpPr>
          <p:spPr>
            <a:xfrm>
              <a:off x="4096000" y="1498450"/>
              <a:ext cx="53700" cy="51675"/>
            </a:xfrm>
            <a:custGeom>
              <a:avLst/>
              <a:gdLst/>
              <a:ahLst/>
              <a:cxnLst/>
              <a:rect l="l" t="t" r="r" b="b"/>
              <a:pathLst>
                <a:path w="2148" h="2067" extrusionOk="0">
                  <a:moveTo>
                    <a:pt x="1115" y="0"/>
                  </a:moveTo>
                  <a:cubicBezTo>
                    <a:pt x="696" y="0"/>
                    <a:pt x="321" y="252"/>
                    <a:pt x="161" y="638"/>
                  </a:cubicBezTo>
                  <a:cubicBezTo>
                    <a:pt x="0" y="1024"/>
                    <a:pt x="89" y="1469"/>
                    <a:pt x="384" y="1763"/>
                  </a:cubicBezTo>
                  <a:cubicBezTo>
                    <a:pt x="582" y="1962"/>
                    <a:pt x="847" y="2066"/>
                    <a:pt x="1115" y="2066"/>
                  </a:cubicBezTo>
                  <a:cubicBezTo>
                    <a:pt x="1248" y="2066"/>
                    <a:pt x="1382" y="2041"/>
                    <a:pt x="1509" y="1988"/>
                  </a:cubicBezTo>
                  <a:cubicBezTo>
                    <a:pt x="1896" y="1828"/>
                    <a:pt x="2147" y="1451"/>
                    <a:pt x="2147" y="1034"/>
                  </a:cubicBezTo>
                  <a:cubicBezTo>
                    <a:pt x="2147" y="959"/>
                    <a:pt x="2087" y="898"/>
                    <a:pt x="2013" y="898"/>
                  </a:cubicBezTo>
                  <a:cubicBezTo>
                    <a:pt x="1939" y="898"/>
                    <a:pt x="1878" y="959"/>
                    <a:pt x="1878" y="1033"/>
                  </a:cubicBezTo>
                  <a:cubicBezTo>
                    <a:pt x="1878" y="1342"/>
                    <a:pt x="1692" y="1621"/>
                    <a:pt x="1407" y="1739"/>
                  </a:cubicBezTo>
                  <a:cubicBezTo>
                    <a:pt x="1313" y="1778"/>
                    <a:pt x="1214" y="1797"/>
                    <a:pt x="1115" y="1797"/>
                  </a:cubicBezTo>
                  <a:cubicBezTo>
                    <a:pt x="917" y="1797"/>
                    <a:pt x="721" y="1720"/>
                    <a:pt x="575" y="1574"/>
                  </a:cubicBezTo>
                  <a:cubicBezTo>
                    <a:pt x="356" y="1354"/>
                    <a:pt x="291" y="1026"/>
                    <a:pt x="410" y="740"/>
                  </a:cubicBezTo>
                  <a:cubicBezTo>
                    <a:pt x="527" y="455"/>
                    <a:pt x="805" y="269"/>
                    <a:pt x="1115" y="269"/>
                  </a:cubicBezTo>
                  <a:cubicBezTo>
                    <a:pt x="1189" y="269"/>
                    <a:pt x="1250" y="209"/>
                    <a:pt x="1250" y="135"/>
                  </a:cubicBezTo>
                  <a:cubicBezTo>
                    <a:pt x="1250" y="61"/>
                    <a:pt x="1189" y="0"/>
                    <a:pt x="1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74"/>
            <p:cNvSpPr/>
            <p:nvPr/>
          </p:nvSpPr>
          <p:spPr>
            <a:xfrm>
              <a:off x="4126825" y="1502950"/>
              <a:ext cx="18400" cy="15750"/>
            </a:xfrm>
            <a:custGeom>
              <a:avLst/>
              <a:gdLst/>
              <a:ahLst/>
              <a:cxnLst/>
              <a:rect l="l" t="t" r="r" b="b"/>
              <a:pathLst>
                <a:path w="736" h="630" extrusionOk="0">
                  <a:moveTo>
                    <a:pt x="420" y="0"/>
                  </a:moveTo>
                  <a:cubicBezTo>
                    <a:pt x="140" y="0"/>
                    <a:pt x="0" y="338"/>
                    <a:pt x="198" y="536"/>
                  </a:cubicBezTo>
                  <a:cubicBezTo>
                    <a:pt x="262" y="601"/>
                    <a:pt x="341" y="629"/>
                    <a:pt x="418" y="629"/>
                  </a:cubicBezTo>
                  <a:cubicBezTo>
                    <a:pt x="580" y="629"/>
                    <a:pt x="735" y="503"/>
                    <a:pt x="735" y="314"/>
                  </a:cubicBezTo>
                  <a:cubicBezTo>
                    <a:pt x="734" y="140"/>
                    <a:pt x="594" y="0"/>
                    <a:pt x="4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52674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32"/>
                                        </p:tgtEl>
                                        <p:attrNameLst>
                                          <p:attrName>style.visibility</p:attrName>
                                        </p:attrNameLst>
                                      </p:cBhvr>
                                      <p:to>
                                        <p:strVal val="visible"/>
                                      </p:to>
                                    </p:set>
                                    <p:animEffect transition="in" filter="fade">
                                      <p:cBhvr>
                                        <p:cTn id="7" dur="1000"/>
                                        <p:tgtEl>
                                          <p:spTgt spid="83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829"/>
                                        </p:tgtEl>
                                        <p:attrNameLst>
                                          <p:attrName>style.visibility</p:attrName>
                                        </p:attrNameLst>
                                      </p:cBhvr>
                                      <p:to>
                                        <p:strVal val="visible"/>
                                      </p:to>
                                    </p:set>
                                    <p:animEffect transition="in" filter="fade">
                                      <p:cBhvr>
                                        <p:cTn id="11" dur="1000"/>
                                        <p:tgtEl>
                                          <p:spTgt spid="8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33"/>
                                        </p:tgtEl>
                                        <p:attrNameLst>
                                          <p:attrName>style.visibility</p:attrName>
                                        </p:attrNameLst>
                                      </p:cBhvr>
                                      <p:to>
                                        <p:strVal val="visible"/>
                                      </p:to>
                                    </p:set>
                                    <p:animEffect transition="in" filter="fade">
                                      <p:cBhvr>
                                        <p:cTn id="15" dur="1000"/>
                                        <p:tgtEl>
                                          <p:spTgt spid="833"/>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847"/>
                                        </p:tgtEl>
                                        <p:attrNameLst>
                                          <p:attrName>style.visibility</p:attrName>
                                        </p:attrNameLst>
                                      </p:cBhvr>
                                      <p:to>
                                        <p:strVal val="visible"/>
                                      </p:to>
                                    </p:set>
                                    <p:animEffect transition="in" filter="fade">
                                      <p:cBhvr>
                                        <p:cTn id="19" dur="1000"/>
                                        <p:tgtEl>
                                          <p:spTgt spid="847"/>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831"/>
                                        </p:tgtEl>
                                        <p:attrNameLst>
                                          <p:attrName>style.visibility</p:attrName>
                                        </p:attrNameLst>
                                      </p:cBhvr>
                                      <p:to>
                                        <p:strVal val="visible"/>
                                      </p:to>
                                    </p:set>
                                    <p:animEffect transition="in" filter="fade">
                                      <p:cBhvr>
                                        <p:cTn id="23" dur="1000"/>
                                        <p:tgtEl>
                                          <p:spTgt spid="831"/>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834"/>
                                        </p:tgtEl>
                                        <p:attrNameLst>
                                          <p:attrName>style.visibility</p:attrName>
                                        </p:attrNameLst>
                                      </p:cBhvr>
                                      <p:to>
                                        <p:strVal val="visible"/>
                                      </p:to>
                                    </p:set>
                                    <p:animEffect transition="in" filter="fade">
                                      <p:cBhvr>
                                        <p:cTn id="27" dur="1000"/>
                                        <p:tgtEl>
                                          <p:spTgt spid="834"/>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841"/>
                                        </p:tgtEl>
                                        <p:attrNameLst>
                                          <p:attrName>style.visibility</p:attrName>
                                        </p:attrNameLst>
                                      </p:cBhvr>
                                      <p:to>
                                        <p:strVal val="visible"/>
                                      </p:to>
                                    </p:set>
                                    <p:animEffect transition="in" filter="fade">
                                      <p:cBhvr>
                                        <p:cTn id="31" dur="1000"/>
                                        <p:tgtEl>
                                          <p:spTgt spid="841"/>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830"/>
                                        </p:tgtEl>
                                        <p:attrNameLst>
                                          <p:attrName>style.visibility</p:attrName>
                                        </p:attrNameLst>
                                      </p:cBhvr>
                                      <p:to>
                                        <p:strVal val="visible"/>
                                      </p:to>
                                    </p:set>
                                    <p:animEffect transition="in" filter="fade">
                                      <p:cBhvr>
                                        <p:cTn id="35" dur="1000"/>
                                        <p:tgtEl>
                                          <p:spTgt spid="830"/>
                                        </p:tgtEl>
                                      </p:cBhvr>
                                    </p:animEffect>
                                  </p:childTnLst>
                                </p:cTn>
                              </p:par>
                            </p:childTnLst>
                          </p:cTn>
                        </p:par>
                        <p:par>
                          <p:cTn id="36" fill="hold">
                            <p:stCondLst>
                              <p:cond delay="8000"/>
                            </p:stCondLst>
                            <p:childTnLst>
                              <p:par>
                                <p:cTn id="37" presetID="10" presetClass="entr" presetSubtype="0" fill="hold" nodeType="afterEffect">
                                  <p:stCondLst>
                                    <p:cond delay="0"/>
                                  </p:stCondLst>
                                  <p:childTnLst>
                                    <p:set>
                                      <p:cBhvr>
                                        <p:cTn id="38" dur="1" fill="hold">
                                          <p:stCondLst>
                                            <p:cond delay="0"/>
                                          </p:stCondLst>
                                        </p:cTn>
                                        <p:tgtEl>
                                          <p:spTgt spid="835"/>
                                        </p:tgtEl>
                                        <p:attrNameLst>
                                          <p:attrName>style.visibility</p:attrName>
                                        </p:attrNameLst>
                                      </p:cBhvr>
                                      <p:to>
                                        <p:strVal val="visible"/>
                                      </p:to>
                                    </p:set>
                                    <p:animEffect transition="in" filter="fade">
                                      <p:cBhvr>
                                        <p:cTn id="39" dur="1000"/>
                                        <p:tgtEl>
                                          <p:spTgt spid="835"/>
                                        </p:tgtEl>
                                      </p:cBhvr>
                                    </p:animEffect>
                                  </p:childTnLst>
                                </p:cTn>
                              </p:par>
                            </p:childTnLst>
                          </p:cTn>
                        </p:par>
                        <p:par>
                          <p:cTn id="40" fill="hold">
                            <p:stCondLst>
                              <p:cond delay="9000"/>
                            </p:stCondLst>
                            <p:childTnLst>
                              <p:par>
                                <p:cTn id="41" presetID="10" presetClass="entr" presetSubtype="0" fill="hold" nodeType="afterEffect">
                                  <p:stCondLst>
                                    <p:cond delay="0"/>
                                  </p:stCondLst>
                                  <p:childTnLst>
                                    <p:set>
                                      <p:cBhvr>
                                        <p:cTn id="42" dur="1" fill="hold">
                                          <p:stCondLst>
                                            <p:cond delay="0"/>
                                          </p:stCondLst>
                                        </p:cTn>
                                        <p:tgtEl>
                                          <p:spTgt spid="836"/>
                                        </p:tgtEl>
                                        <p:attrNameLst>
                                          <p:attrName>style.visibility</p:attrName>
                                        </p:attrNameLst>
                                      </p:cBhvr>
                                      <p:to>
                                        <p:strVal val="visible"/>
                                      </p:to>
                                    </p:set>
                                    <p:animEffect transition="in" filter="fade">
                                      <p:cBhvr>
                                        <p:cTn id="43" dur="1000"/>
                                        <p:tgtEl>
                                          <p:spTgt spid="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pic>
        <p:nvPicPr>
          <p:cNvPr id="828" name="Google Shape;828;p74"/>
          <p:cNvPicPr preferRelativeResize="0"/>
          <p:nvPr/>
        </p:nvPicPr>
        <p:blipFill rotWithShape="1">
          <a:blip r:embed="rId3">
            <a:alphaModFix/>
          </a:blip>
          <a:srcRect l="25445" t="44593" b="27218"/>
          <a:stretch/>
        </p:blipFill>
        <p:spPr>
          <a:xfrm flipH="1">
            <a:off x="2375" y="1180250"/>
            <a:ext cx="9139252" cy="1944726"/>
          </a:xfrm>
          <a:prstGeom prst="rect">
            <a:avLst/>
          </a:prstGeom>
          <a:noFill/>
          <a:ln>
            <a:noFill/>
          </a:ln>
        </p:spPr>
      </p:pic>
      <p:sp>
        <p:nvSpPr>
          <p:cNvPr id="832" name="Google Shape;832;p74"/>
          <p:cNvSpPr txBox="1">
            <a:spLocks noGrp="1"/>
          </p:cNvSpPr>
          <p:nvPr>
            <p:ph type="ctrTitle"/>
          </p:nvPr>
        </p:nvSpPr>
        <p:spPr>
          <a:xfrm>
            <a:off x="723600" y="470625"/>
            <a:ext cx="1718194" cy="946200"/>
          </a:xfrm>
          <a:prstGeom prst="rect">
            <a:avLst/>
          </a:prstGeom>
        </p:spPr>
        <p:txBody>
          <a:bodyPr spcFirstLastPara="1" wrap="square" lIns="91425" tIns="91425" rIns="91425" bIns="91425" anchor="t" anchorCtr="0">
            <a:noAutofit/>
          </a:bodyPr>
          <a:lstStyle/>
          <a:p>
            <a:r>
              <a:rPr lang="en" dirty="0"/>
              <a:t>Logo – </a:t>
            </a:r>
            <a:r>
              <a:rPr lang="en" dirty="0" err="1"/>
              <a:t>Charte</a:t>
            </a:r>
            <a:r>
              <a:rPr lang="en" dirty="0"/>
              <a:t> </a:t>
            </a:r>
            <a:r>
              <a:rPr lang="en" dirty="0" err="1"/>
              <a:t>graphique</a:t>
            </a:r>
            <a:endParaRPr lang="fr-FR" dirty="0" err="1"/>
          </a:p>
        </p:txBody>
      </p:sp>
      <p:sp>
        <p:nvSpPr>
          <p:cNvPr id="2" name="ZoneTexte 1">
            <a:extLst>
              <a:ext uri="{FF2B5EF4-FFF2-40B4-BE49-F238E27FC236}">
                <a16:creationId xmlns:a16="http://schemas.microsoft.com/office/drawing/2014/main" id="{8AC9EFCF-8EBD-F2A3-55F2-95054632F77F}"/>
              </a:ext>
            </a:extLst>
          </p:cNvPr>
          <p:cNvSpPr txBox="1"/>
          <p:nvPr/>
        </p:nvSpPr>
        <p:spPr>
          <a:xfrm>
            <a:off x="485775" y="3726782"/>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Calibri"/>
                <a:cs typeface="Calibri"/>
              </a:rPr>
              <a:t>Le choix des couleurs, </a:t>
            </a:r>
            <a:r>
              <a:rPr lang="en-US" dirty="0" err="1">
                <a:latin typeface="Calibri"/>
                <a:cs typeface="Calibri"/>
              </a:rPr>
              <a:t>en</a:t>
            </a:r>
            <a:r>
              <a:rPr lang="en-US" dirty="0">
                <a:latin typeface="Calibri"/>
                <a:cs typeface="Calibri"/>
              </a:rPr>
              <a:t> accord avec la </a:t>
            </a:r>
            <a:r>
              <a:rPr lang="en-US" dirty="0" err="1">
                <a:latin typeface="Calibri"/>
                <a:cs typeface="Calibri"/>
              </a:rPr>
              <a:t>charte</a:t>
            </a:r>
            <a:r>
              <a:rPr lang="en-US" dirty="0">
                <a:latin typeface="Calibri"/>
                <a:cs typeface="Calibri"/>
              </a:rPr>
              <a:t> </a:t>
            </a:r>
            <a:r>
              <a:rPr lang="en-US" dirty="0" err="1">
                <a:latin typeface="Calibri"/>
                <a:cs typeface="Calibri"/>
              </a:rPr>
              <a:t>graphique</a:t>
            </a:r>
            <a:r>
              <a:rPr lang="en-US" dirty="0">
                <a:latin typeface="Calibri"/>
                <a:cs typeface="Calibri"/>
              </a:rPr>
              <a:t>, </a:t>
            </a:r>
            <a:r>
              <a:rPr lang="en-US" dirty="0" err="1">
                <a:latin typeface="Calibri"/>
                <a:cs typeface="Calibri"/>
              </a:rPr>
              <a:t>permet</a:t>
            </a:r>
            <a:r>
              <a:rPr lang="en-US" dirty="0">
                <a:latin typeface="Calibri"/>
                <a:cs typeface="Calibri"/>
              </a:rPr>
              <a:t> de donner un </a:t>
            </a:r>
            <a:r>
              <a:rPr lang="en-US" dirty="0" err="1">
                <a:latin typeface="Calibri"/>
                <a:cs typeface="Calibri"/>
              </a:rPr>
              <a:t>côté</a:t>
            </a:r>
            <a:r>
              <a:rPr lang="en-US" dirty="0">
                <a:latin typeface="Calibri"/>
                <a:cs typeface="Calibri"/>
              </a:rPr>
              <a:t> naturel et frais à </a:t>
            </a:r>
            <a:r>
              <a:rPr lang="en-US" dirty="0" err="1">
                <a:latin typeface="Calibri"/>
                <a:cs typeface="Calibri"/>
              </a:rPr>
              <a:t>l'ensemble</a:t>
            </a:r>
            <a:r>
              <a:rPr lang="en-US" dirty="0">
                <a:latin typeface="Calibri"/>
                <a:cs typeface="Calibri"/>
              </a:rPr>
              <a:t>.</a:t>
            </a:r>
            <a:endParaRPr lang="en-US" dirty="0"/>
          </a:p>
        </p:txBody>
      </p:sp>
      <p:pic>
        <p:nvPicPr>
          <p:cNvPr id="3" name="Image 2" descr="Une image contenant texte, Police, logo, Graphique&#10;&#10;Description générée automatiquement">
            <a:extLst>
              <a:ext uri="{FF2B5EF4-FFF2-40B4-BE49-F238E27FC236}">
                <a16:creationId xmlns:a16="http://schemas.microsoft.com/office/drawing/2014/main" id="{58B375C9-8511-F15F-A752-1AAF5FD653B5}"/>
              </a:ext>
            </a:extLst>
          </p:cNvPr>
          <p:cNvPicPr>
            <a:picLocks noChangeAspect="1"/>
          </p:cNvPicPr>
          <p:nvPr/>
        </p:nvPicPr>
        <p:blipFill>
          <a:blip r:embed="rId4"/>
          <a:stretch>
            <a:fillRect/>
          </a:stretch>
        </p:blipFill>
        <p:spPr>
          <a:xfrm>
            <a:off x="1857375" y="2624389"/>
            <a:ext cx="2885073" cy="719389"/>
          </a:xfrm>
          <a:prstGeom prst="rect">
            <a:avLst/>
          </a:prstGeom>
        </p:spPr>
      </p:pic>
      <p:pic>
        <p:nvPicPr>
          <p:cNvPr id="4" name="Image 3" descr="Une image contenant texte, Police, Graphique, logo&#10;&#10;Description générée automatiquement">
            <a:extLst>
              <a:ext uri="{FF2B5EF4-FFF2-40B4-BE49-F238E27FC236}">
                <a16:creationId xmlns:a16="http://schemas.microsoft.com/office/drawing/2014/main" id="{20A1A5F4-1B92-C30E-8B72-43F16B8BD162}"/>
              </a:ext>
            </a:extLst>
          </p:cNvPr>
          <p:cNvPicPr>
            <a:picLocks noChangeAspect="1"/>
          </p:cNvPicPr>
          <p:nvPr/>
        </p:nvPicPr>
        <p:blipFill>
          <a:blip r:embed="rId5"/>
          <a:stretch>
            <a:fillRect/>
          </a:stretch>
        </p:blipFill>
        <p:spPr>
          <a:xfrm>
            <a:off x="1060283" y="1902494"/>
            <a:ext cx="2886075" cy="722896"/>
          </a:xfrm>
          <a:prstGeom prst="rect">
            <a:avLst/>
          </a:prstGeom>
        </p:spPr>
      </p:pic>
      <p:pic>
        <p:nvPicPr>
          <p:cNvPr id="5" name="Image 4" descr="Une image contenant texte, Police, jaune, nombre&#10;&#10;Description générée automatiquement">
            <a:extLst>
              <a:ext uri="{FF2B5EF4-FFF2-40B4-BE49-F238E27FC236}">
                <a16:creationId xmlns:a16="http://schemas.microsoft.com/office/drawing/2014/main" id="{93CCADCA-6079-C90F-C709-78E3B4622E0D}"/>
              </a:ext>
            </a:extLst>
          </p:cNvPr>
          <p:cNvPicPr>
            <a:picLocks noChangeAspect="1"/>
          </p:cNvPicPr>
          <p:nvPr/>
        </p:nvPicPr>
        <p:blipFill>
          <a:blip r:embed="rId6"/>
          <a:stretch>
            <a:fillRect/>
          </a:stretch>
        </p:blipFill>
        <p:spPr>
          <a:xfrm>
            <a:off x="451184" y="1180599"/>
            <a:ext cx="2891088" cy="721394"/>
          </a:xfrm>
          <a:prstGeom prst="rect">
            <a:avLst/>
          </a:prstGeom>
        </p:spPr>
      </p:pic>
      <p:sp>
        <p:nvSpPr>
          <p:cNvPr id="6" name="ZoneTexte 5">
            <a:extLst>
              <a:ext uri="{FF2B5EF4-FFF2-40B4-BE49-F238E27FC236}">
                <a16:creationId xmlns:a16="http://schemas.microsoft.com/office/drawing/2014/main" id="{323187CB-D82B-2F87-2150-123818F5D5AB}"/>
              </a:ext>
            </a:extLst>
          </p:cNvPr>
          <p:cNvSpPr txBox="1"/>
          <p:nvPr/>
        </p:nvSpPr>
        <p:spPr>
          <a:xfrm>
            <a:off x="3200400" y="2343150"/>
            <a:ext cx="2743200" cy="4231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endParaRPr lang="en-US" sz="1100">
              <a:latin typeface="Calibri"/>
              <a:cs typeface="Calibri"/>
            </a:endParaRPr>
          </a:p>
          <a:p>
            <a:pPr algn="ctr"/>
            <a:endParaRPr lang="en-US" sz="1050">
              <a:latin typeface="Calibri"/>
              <a:cs typeface="Calibri"/>
            </a:endParaRPr>
          </a:p>
        </p:txBody>
      </p:sp>
      <p:pic>
        <p:nvPicPr>
          <p:cNvPr id="7" name="Image 6" descr="Une image contenant Police, écriture manuscrite, blanc, texte&#10;&#10;Description générée automatiquement">
            <a:extLst>
              <a:ext uri="{FF2B5EF4-FFF2-40B4-BE49-F238E27FC236}">
                <a16:creationId xmlns:a16="http://schemas.microsoft.com/office/drawing/2014/main" id="{F9F74571-B8C8-72C7-568B-0576155F27E0}"/>
              </a:ext>
            </a:extLst>
          </p:cNvPr>
          <p:cNvPicPr>
            <a:picLocks noChangeAspect="1"/>
          </p:cNvPicPr>
          <p:nvPr/>
        </p:nvPicPr>
        <p:blipFill>
          <a:blip r:embed="rId7"/>
          <a:stretch>
            <a:fillRect/>
          </a:stretch>
        </p:blipFill>
        <p:spPr>
          <a:xfrm>
            <a:off x="4572000" y="1158040"/>
            <a:ext cx="922422" cy="769019"/>
          </a:xfrm>
          <a:prstGeom prst="rect">
            <a:avLst/>
          </a:prstGeom>
        </p:spPr>
      </p:pic>
      <p:pic>
        <p:nvPicPr>
          <p:cNvPr id="8" name="Image 7" descr="Une image contenant Police, écriture manuscrite, jaune, cercle&#10;&#10;Description générée automatiquement">
            <a:extLst>
              <a:ext uri="{FF2B5EF4-FFF2-40B4-BE49-F238E27FC236}">
                <a16:creationId xmlns:a16="http://schemas.microsoft.com/office/drawing/2014/main" id="{49459EF9-3439-81EF-C1AB-AC9C00ADD17B}"/>
              </a:ext>
            </a:extLst>
          </p:cNvPr>
          <p:cNvPicPr>
            <a:picLocks noChangeAspect="1"/>
          </p:cNvPicPr>
          <p:nvPr/>
        </p:nvPicPr>
        <p:blipFill>
          <a:blip r:embed="rId8"/>
          <a:stretch>
            <a:fillRect/>
          </a:stretch>
        </p:blipFill>
        <p:spPr>
          <a:xfrm>
            <a:off x="5444289" y="2677027"/>
            <a:ext cx="922924" cy="767515"/>
          </a:xfrm>
          <a:prstGeom prst="rect">
            <a:avLst/>
          </a:prstGeom>
        </p:spPr>
      </p:pic>
      <p:pic>
        <p:nvPicPr>
          <p:cNvPr id="9" name="Image 8" descr="Une image contenant Police, écriture manuscrite, Graphique, calligraphie&#10;&#10;Description générée automatiquement">
            <a:extLst>
              <a:ext uri="{FF2B5EF4-FFF2-40B4-BE49-F238E27FC236}">
                <a16:creationId xmlns:a16="http://schemas.microsoft.com/office/drawing/2014/main" id="{BB8A6CA7-9CAB-6FAE-567E-6AF7D37F55DC}"/>
              </a:ext>
            </a:extLst>
          </p:cNvPr>
          <p:cNvPicPr>
            <a:picLocks noChangeAspect="1"/>
          </p:cNvPicPr>
          <p:nvPr/>
        </p:nvPicPr>
        <p:blipFill>
          <a:blip r:embed="rId9"/>
          <a:stretch>
            <a:fillRect/>
          </a:stretch>
        </p:blipFill>
        <p:spPr>
          <a:xfrm>
            <a:off x="5038224" y="1925053"/>
            <a:ext cx="927435" cy="754983"/>
          </a:xfrm>
          <a:prstGeom prst="rect">
            <a:avLst/>
          </a:prstGeom>
        </p:spPr>
      </p:pic>
      <p:sp>
        <p:nvSpPr>
          <p:cNvPr id="10" name="ZoneTexte 9">
            <a:extLst>
              <a:ext uri="{FF2B5EF4-FFF2-40B4-BE49-F238E27FC236}">
                <a16:creationId xmlns:a16="http://schemas.microsoft.com/office/drawing/2014/main" id="{C6DA30F8-BD4A-32EE-4339-2177C7BA2733}"/>
              </a:ext>
            </a:extLst>
          </p:cNvPr>
          <p:cNvSpPr txBox="1"/>
          <p:nvPr/>
        </p:nvSpPr>
        <p:spPr>
          <a:xfrm>
            <a:off x="6133097" y="2260433"/>
            <a:ext cx="2743200"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endParaRPr lang="en-US" sz="1100">
              <a:latin typeface="Calibri"/>
              <a:cs typeface="Calibri"/>
            </a:endParaRPr>
          </a:p>
          <a:p>
            <a:pPr algn="ctr"/>
            <a:endParaRPr lang="en-US" sz="1100">
              <a:latin typeface="Calibri"/>
              <a:cs typeface="Calibri"/>
            </a:endParaRPr>
          </a:p>
          <a:p>
            <a:pPr algn="ctr"/>
            <a:endParaRPr lang="en-US" sz="1100">
              <a:latin typeface="Calibri"/>
              <a:cs typeface="Calibri"/>
            </a:endParaRPr>
          </a:p>
        </p:txBody>
      </p:sp>
      <p:pic>
        <p:nvPicPr>
          <p:cNvPr id="11" name="Image 10" descr="Logo-icon (1)">
            <a:extLst>
              <a:ext uri="{FF2B5EF4-FFF2-40B4-BE49-F238E27FC236}">
                <a16:creationId xmlns:a16="http://schemas.microsoft.com/office/drawing/2014/main" id="{22662461-43F8-174F-EE74-C669875E8A06}"/>
              </a:ext>
            </a:extLst>
          </p:cNvPr>
          <p:cNvPicPr>
            <a:picLocks noChangeAspect="1"/>
          </p:cNvPicPr>
          <p:nvPr/>
        </p:nvPicPr>
        <p:blipFill>
          <a:blip r:embed="rId10"/>
          <a:stretch>
            <a:fillRect/>
          </a:stretch>
        </p:blipFill>
        <p:spPr>
          <a:xfrm>
            <a:off x="4744954" y="3729789"/>
            <a:ext cx="986089" cy="986089"/>
          </a:xfrm>
          <a:prstGeom prst="rect">
            <a:avLst/>
          </a:prstGeom>
        </p:spPr>
      </p:pic>
      <p:pic>
        <p:nvPicPr>
          <p:cNvPr id="12" name="Image 11" descr="Une image contenant texte, Police, typographie, logo&#10;&#10;Description générée automatiquement">
            <a:extLst>
              <a:ext uri="{FF2B5EF4-FFF2-40B4-BE49-F238E27FC236}">
                <a16:creationId xmlns:a16="http://schemas.microsoft.com/office/drawing/2014/main" id="{8056DA9C-4961-D164-86C4-7994BC6AA172}"/>
              </a:ext>
            </a:extLst>
          </p:cNvPr>
          <p:cNvPicPr>
            <a:picLocks noChangeAspect="1"/>
          </p:cNvPicPr>
          <p:nvPr/>
        </p:nvPicPr>
        <p:blipFill>
          <a:blip r:embed="rId11"/>
          <a:stretch>
            <a:fillRect/>
          </a:stretch>
        </p:blipFill>
        <p:spPr>
          <a:xfrm>
            <a:off x="6263941" y="3707230"/>
            <a:ext cx="1387643" cy="1020680"/>
          </a:xfrm>
          <a:prstGeom prst="rect">
            <a:avLst/>
          </a:prstGeom>
        </p:spPr>
      </p:pic>
      <p:pic>
        <p:nvPicPr>
          <p:cNvPr id="13" name="Image 12" descr="Une image contenant Police, texte, Graphique, typographie&#10;&#10;Description générée automatiquement">
            <a:extLst>
              <a:ext uri="{FF2B5EF4-FFF2-40B4-BE49-F238E27FC236}">
                <a16:creationId xmlns:a16="http://schemas.microsoft.com/office/drawing/2014/main" id="{3EFE8B57-0748-44D2-B6A6-88A2E4EEC1C2}"/>
              </a:ext>
            </a:extLst>
          </p:cNvPr>
          <p:cNvPicPr>
            <a:picLocks noChangeAspect="1"/>
          </p:cNvPicPr>
          <p:nvPr/>
        </p:nvPicPr>
        <p:blipFill>
          <a:blip r:embed="rId12"/>
          <a:stretch>
            <a:fillRect/>
          </a:stretch>
        </p:blipFill>
        <p:spPr>
          <a:xfrm>
            <a:off x="7346783" y="2180724"/>
            <a:ext cx="1354555" cy="1025693"/>
          </a:xfrm>
          <a:prstGeom prst="rect">
            <a:avLst/>
          </a:prstGeom>
        </p:spPr>
      </p:pic>
      <p:pic>
        <p:nvPicPr>
          <p:cNvPr id="14" name="Image 13" descr="Une image contenant symbole, conception&#10;&#10;Description générée automatiquement">
            <a:extLst>
              <a:ext uri="{FF2B5EF4-FFF2-40B4-BE49-F238E27FC236}">
                <a16:creationId xmlns:a16="http://schemas.microsoft.com/office/drawing/2014/main" id="{E2AA545B-58C6-1E61-D3C9-5C7D531F12BB}"/>
              </a:ext>
            </a:extLst>
          </p:cNvPr>
          <p:cNvPicPr>
            <a:picLocks noChangeAspect="1"/>
          </p:cNvPicPr>
          <p:nvPr/>
        </p:nvPicPr>
        <p:blipFill>
          <a:blip r:embed="rId13"/>
          <a:stretch>
            <a:fillRect/>
          </a:stretch>
        </p:blipFill>
        <p:spPr>
          <a:xfrm>
            <a:off x="6805362" y="1158040"/>
            <a:ext cx="1080838" cy="1024690"/>
          </a:xfrm>
          <a:prstGeom prst="rect">
            <a:avLst/>
          </a:prstGeom>
        </p:spPr>
      </p:pic>
      <p:sp>
        <p:nvSpPr>
          <p:cNvPr id="15" name="ZoneTexte 14">
            <a:extLst>
              <a:ext uri="{FF2B5EF4-FFF2-40B4-BE49-F238E27FC236}">
                <a16:creationId xmlns:a16="http://schemas.microsoft.com/office/drawing/2014/main" id="{3334AA08-75EF-877A-AFFC-4C2312E6DC23}"/>
              </a:ext>
            </a:extLst>
          </p:cNvPr>
          <p:cNvSpPr txBox="1"/>
          <p:nvPr/>
        </p:nvSpPr>
        <p:spPr>
          <a:xfrm>
            <a:off x="3200400" y="2343150"/>
            <a:ext cx="2743200"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endParaRPr lang="en-US" sz="1100">
              <a:latin typeface="Calibri"/>
              <a:cs typeface="Calibri"/>
            </a:endParaRPr>
          </a:p>
          <a:p>
            <a:pPr algn="just"/>
            <a:endParaRPr lang="en-US" sz="1100">
              <a:latin typeface="Calibri"/>
              <a:cs typeface="Calibri"/>
            </a:endParaRPr>
          </a:p>
          <a:p>
            <a:r>
              <a:rPr lang="en-US" sz="1100">
                <a:latin typeface="Calibri"/>
                <a:cs typeface="Segoe UI"/>
              </a:rPr>
              <a:t>                                         </a:t>
            </a:r>
            <a:r>
              <a:rPr lang="en-US" sz="1100">
                <a:latin typeface="Calibri"/>
                <a:cs typeface="Calibri"/>
              </a:rPr>
              <a:t> </a:t>
            </a:r>
          </a:p>
        </p:txBody>
      </p:sp>
    </p:spTree>
    <p:extLst>
      <p:ext uri="{BB962C8B-B14F-4D97-AF65-F5344CB8AC3E}">
        <p14:creationId xmlns:p14="http://schemas.microsoft.com/office/powerpoint/2010/main" val="334241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32"/>
                                        </p:tgtEl>
                                        <p:attrNameLst>
                                          <p:attrName>style.visibility</p:attrName>
                                        </p:attrNameLst>
                                      </p:cBhvr>
                                      <p:to>
                                        <p:strVal val="visible"/>
                                      </p:to>
                                    </p:set>
                                    <p:animEffect transition="in" filter="fade">
                                      <p:cBhvr>
                                        <p:cTn id="7" dur="1000"/>
                                        <p:tgtEl>
                                          <p:spTgt spid="8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96"/>
        <p:cNvGrpSpPr/>
        <p:nvPr/>
      </p:nvGrpSpPr>
      <p:grpSpPr>
        <a:xfrm>
          <a:off x="0" y="0"/>
          <a:ext cx="0" cy="0"/>
          <a:chOff x="0" y="0"/>
          <a:chExt cx="0" cy="0"/>
        </a:xfrm>
      </p:grpSpPr>
      <p:sp>
        <p:nvSpPr>
          <p:cNvPr id="1697" name="Google Shape;1697;p102"/>
          <p:cNvSpPr/>
          <p:nvPr/>
        </p:nvSpPr>
        <p:spPr>
          <a:xfrm>
            <a:off x="478175" y="2690100"/>
            <a:ext cx="4099200" cy="25107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D9D9D9"/>
              </a:solidFill>
            </a:endParaRPr>
          </a:p>
        </p:txBody>
      </p:sp>
      <p:sp>
        <p:nvSpPr>
          <p:cNvPr id="1698" name="Google Shape;1698;p102"/>
          <p:cNvSpPr txBox="1">
            <a:spLocks noGrp="1"/>
          </p:cNvSpPr>
          <p:nvPr>
            <p:ph type="ctrTitle"/>
          </p:nvPr>
        </p:nvSpPr>
        <p:spPr>
          <a:xfrm flipH="1">
            <a:off x="487624" y="2690100"/>
            <a:ext cx="4095323" cy="1255800"/>
          </a:xfrm>
          <a:prstGeom prst="rect">
            <a:avLst/>
          </a:prstGeom>
        </p:spPr>
        <p:txBody>
          <a:bodyPr spcFirstLastPara="1" wrap="square" lIns="91425" tIns="91425" rIns="91425" bIns="91425" anchor="b" anchorCtr="0">
            <a:noAutofit/>
          </a:bodyPr>
          <a:lstStyle/>
          <a:p>
            <a:r>
              <a:rPr lang="en" dirty="0" err="1">
                <a:solidFill>
                  <a:schemeClr val="dk1"/>
                </a:solidFill>
              </a:rPr>
              <a:t>ThéTipTop</a:t>
            </a:r>
            <a:r>
              <a:rPr lang="en" dirty="0">
                <a:solidFill>
                  <a:schemeClr val="dk1"/>
                </a:solidFill>
              </a:rPr>
              <a:t> - </a:t>
            </a:r>
            <a:r>
              <a:rPr lang="en" dirty="0" err="1">
                <a:solidFill>
                  <a:schemeClr val="dk1"/>
                </a:solidFill>
              </a:rPr>
              <a:t>Partie</a:t>
            </a:r>
            <a:r>
              <a:rPr lang="en" dirty="0">
                <a:solidFill>
                  <a:schemeClr val="dk1"/>
                </a:solidFill>
              </a:rPr>
              <a:t> </a:t>
            </a:r>
            <a:r>
              <a:rPr lang="en" dirty="0" err="1">
                <a:solidFill>
                  <a:schemeClr val="dk1"/>
                </a:solidFill>
              </a:rPr>
              <a:t>développement</a:t>
            </a:r>
          </a:p>
        </p:txBody>
      </p:sp>
      <p:sp>
        <p:nvSpPr>
          <p:cNvPr id="1699" name="Google Shape;1699;p102"/>
          <p:cNvSpPr txBox="1">
            <a:spLocks noGrp="1"/>
          </p:cNvSpPr>
          <p:nvPr>
            <p:ph type="title" idx="2"/>
          </p:nvPr>
        </p:nvSpPr>
        <p:spPr>
          <a:xfrm flipH="1">
            <a:off x="713216" y="768900"/>
            <a:ext cx="3629100" cy="1921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dk1"/>
                </a:solidFill>
              </a:rPr>
              <a:t>08</a:t>
            </a:r>
            <a:endParaRPr dirty="0">
              <a:solidFill>
                <a:schemeClr val="dk1"/>
              </a:solidFill>
            </a:endParaRPr>
          </a:p>
        </p:txBody>
      </p:sp>
      <p:sp>
        <p:nvSpPr>
          <p:cNvPr id="1700" name="Google Shape;1700;p102"/>
          <p:cNvSpPr txBox="1">
            <a:spLocks noGrp="1"/>
          </p:cNvSpPr>
          <p:nvPr>
            <p:ph type="subTitle" idx="1"/>
          </p:nvPr>
        </p:nvSpPr>
        <p:spPr>
          <a:xfrm>
            <a:off x="713309" y="3945900"/>
            <a:ext cx="3629100" cy="42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You can enter a subtitle here if you need it</a:t>
            </a:r>
            <a:endParaRPr>
              <a:solidFill>
                <a:schemeClr val="dk1"/>
              </a:solidFill>
            </a:endParaRPr>
          </a:p>
        </p:txBody>
      </p:sp>
    </p:spTree>
    <p:extLst>
      <p:ext uri="{BB962C8B-B14F-4D97-AF65-F5344CB8AC3E}">
        <p14:creationId xmlns:p14="http://schemas.microsoft.com/office/powerpoint/2010/main" val="240194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97"/>
                                        </p:tgtEl>
                                        <p:attrNameLst>
                                          <p:attrName>style.visibility</p:attrName>
                                        </p:attrNameLst>
                                      </p:cBhvr>
                                      <p:to>
                                        <p:strVal val="visible"/>
                                      </p:to>
                                    </p:set>
                                    <p:animEffect transition="in" filter="fade">
                                      <p:cBhvr>
                                        <p:cTn id="7" dur="1000"/>
                                        <p:tgtEl>
                                          <p:spTgt spid="1697"/>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1698"/>
                                        </p:tgtEl>
                                        <p:attrNameLst>
                                          <p:attrName>style.visibility</p:attrName>
                                        </p:attrNameLst>
                                      </p:cBhvr>
                                      <p:to>
                                        <p:strVal val="visible"/>
                                      </p:to>
                                    </p:set>
                                    <p:anim calcmode="lin" valueType="num">
                                      <p:cBhvr additive="base">
                                        <p:cTn id="11" dur="1000"/>
                                        <p:tgtEl>
                                          <p:spTgt spid="1698"/>
                                        </p:tgtEl>
                                        <p:attrNameLst>
                                          <p:attrName>ppt_y</p:attrName>
                                        </p:attrNameLst>
                                      </p:cBhvr>
                                      <p:tavLst>
                                        <p:tav tm="0">
                                          <p:val>
                                            <p:strVal val="#ppt_y+1"/>
                                          </p:val>
                                        </p:tav>
                                        <p:tav tm="100000">
                                          <p:val>
                                            <p:strVal val="#ppt_y"/>
                                          </p:val>
                                        </p:tav>
                                      </p:tavLst>
                                    </p:anim>
                                  </p:childTnLst>
                                </p:cTn>
                              </p:par>
                            </p:childTnLst>
                          </p:cTn>
                        </p:par>
                        <p:par>
                          <p:cTn id="12" fill="hold">
                            <p:stCondLst>
                              <p:cond delay="2000"/>
                            </p:stCondLst>
                            <p:childTnLst>
                              <p:par>
                                <p:cTn id="13" presetID="2" presetClass="entr" presetSubtype="1" fill="hold" nodeType="afterEffect">
                                  <p:stCondLst>
                                    <p:cond delay="0"/>
                                  </p:stCondLst>
                                  <p:childTnLst>
                                    <p:set>
                                      <p:cBhvr>
                                        <p:cTn id="14" dur="1" fill="hold">
                                          <p:stCondLst>
                                            <p:cond delay="0"/>
                                          </p:stCondLst>
                                        </p:cTn>
                                        <p:tgtEl>
                                          <p:spTgt spid="1699"/>
                                        </p:tgtEl>
                                        <p:attrNameLst>
                                          <p:attrName>style.visibility</p:attrName>
                                        </p:attrNameLst>
                                      </p:cBhvr>
                                      <p:to>
                                        <p:strVal val="visible"/>
                                      </p:to>
                                    </p:set>
                                    <p:anim calcmode="lin" valueType="num">
                                      <p:cBhvr additive="base">
                                        <p:cTn id="15" dur="1000"/>
                                        <p:tgtEl>
                                          <p:spTgt spid="1699"/>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700"/>
                                        </p:tgtEl>
                                        <p:attrNameLst>
                                          <p:attrName>style.visibility</p:attrName>
                                        </p:attrNameLst>
                                      </p:cBhvr>
                                      <p:to>
                                        <p:strVal val="visible"/>
                                      </p:to>
                                    </p:set>
                                    <p:animEffect transition="in" filter="fade">
                                      <p:cBhvr>
                                        <p:cTn id="19" dur="1000"/>
                                        <p:tgtEl>
                                          <p:spTgt spid="1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12"/>
        <p:cNvGrpSpPr/>
        <p:nvPr/>
      </p:nvGrpSpPr>
      <p:grpSpPr>
        <a:xfrm>
          <a:off x="0" y="0"/>
          <a:ext cx="0" cy="0"/>
          <a:chOff x="0" y="0"/>
          <a:chExt cx="0" cy="0"/>
        </a:xfrm>
      </p:grpSpPr>
      <p:sp>
        <p:nvSpPr>
          <p:cNvPr id="1013" name="Google Shape;1013;p81"/>
          <p:cNvSpPr/>
          <p:nvPr/>
        </p:nvSpPr>
        <p:spPr>
          <a:xfrm rot="16200000">
            <a:off x="3084671" y="-665567"/>
            <a:ext cx="555300" cy="6932564"/>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81"/>
          <p:cNvSpPr txBox="1">
            <a:spLocks noGrp="1"/>
          </p:cNvSpPr>
          <p:nvPr>
            <p:ph type="ctrTitle"/>
          </p:nvPr>
        </p:nvSpPr>
        <p:spPr>
          <a:xfrm>
            <a:off x="723600" y="470625"/>
            <a:ext cx="1707000" cy="946200"/>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 dirty="0"/>
              <a:t>Architecture</a:t>
            </a:r>
            <a:endParaRPr lang="fr-FR" dirty="0"/>
          </a:p>
        </p:txBody>
      </p:sp>
      <p:sp>
        <p:nvSpPr>
          <p:cNvPr id="1016" name="Google Shape;1016;p81"/>
          <p:cNvSpPr/>
          <p:nvPr/>
        </p:nvSpPr>
        <p:spPr>
          <a:xfrm>
            <a:off x="3973184" y="2180592"/>
            <a:ext cx="517800" cy="644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81"/>
          <p:cNvSpPr/>
          <p:nvPr/>
        </p:nvSpPr>
        <p:spPr>
          <a:xfrm>
            <a:off x="6149099" y="2180592"/>
            <a:ext cx="517800" cy="644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81"/>
          <p:cNvSpPr txBox="1">
            <a:spLocks noGrp="1"/>
          </p:cNvSpPr>
          <p:nvPr>
            <p:ph type="ctrTitle" idx="2"/>
          </p:nvPr>
        </p:nvSpPr>
        <p:spPr>
          <a:xfrm>
            <a:off x="2089898" y="2146255"/>
            <a:ext cx="1853100" cy="314700"/>
          </a:xfrm>
          <a:prstGeom prst="rect">
            <a:avLst/>
          </a:prstGeom>
        </p:spPr>
        <p:txBody>
          <a:bodyPr spcFirstLastPara="1" wrap="square" lIns="91425" tIns="91425" rIns="91425" bIns="91425" anchor="t" anchorCtr="0">
            <a:noAutofit/>
          </a:bodyPr>
          <a:lstStyle/>
          <a:p>
            <a:r>
              <a:rPr lang="en" dirty="0"/>
              <a:t>Laravel 10</a:t>
            </a:r>
            <a:endParaRPr lang="fr-FR" dirty="0"/>
          </a:p>
        </p:txBody>
      </p:sp>
      <p:sp>
        <p:nvSpPr>
          <p:cNvPr id="1036" name="Google Shape;1036;p81"/>
          <p:cNvSpPr txBox="1">
            <a:spLocks noGrp="1"/>
          </p:cNvSpPr>
          <p:nvPr>
            <p:ph type="ctrTitle" idx="3"/>
          </p:nvPr>
        </p:nvSpPr>
        <p:spPr>
          <a:xfrm>
            <a:off x="4742236" y="2142245"/>
            <a:ext cx="1324617" cy="326990"/>
          </a:xfrm>
          <a:prstGeom prst="rect">
            <a:avLst/>
          </a:prstGeom>
        </p:spPr>
        <p:txBody>
          <a:bodyPr spcFirstLastPara="1" wrap="square" lIns="91425" tIns="91425" rIns="91425" bIns="91425" anchor="t" anchorCtr="0">
            <a:noAutofit/>
          </a:bodyPr>
          <a:lstStyle/>
          <a:p>
            <a:pPr marL="0" lvl="0" indent="0" algn="r">
              <a:spcBef>
                <a:spcPts val="0"/>
              </a:spcBef>
              <a:spcAft>
                <a:spcPts val="0"/>
              </a:spcAft>
              <a:buNone/>
            </a:pPr>
            <a:r>
              <a:rPr lang="en" dirty="0" err="1"/>
              <a:t>Vuejs</a:t>
            </a:r>
            <a:endParaRPr lang="fr-FR" dirty="0" err="1"/>
          </a:p>
        </p:txBody>
      </p:sp>
      <p:sp>
        <p:nvSpPr>
          <p:cNvPr id="1042" name="Google Shape;1042;p81"/>
          <p:cNvSpPr txBox="1">
            <a:spLocks noGrp="1"/>
          </p:cNvSpPr>
          <p:nvPr>
            <p:ph type="subTitle" idx="8"/>
          </p:nvPr>
        </p:nvSpPr>
        <p:spPr>
          <a:xfrm>
            <a:off x="4570170" y="2577871"/>
            <a:ext cx="1447520" cy="367800"/>
          </a:xfrm>
          <a:prstGeom prst="rect">
            <a:avLst/>
          </a:prstGeom>
        </p:spPr>
        <p:txBody>
          <a:bodyPr spcFirstLastPara="1" wrap="square" lIns="91425" tIns="91425" rIns="91425" bIns="91425" anchor="t" anchorCtr="0">
            <a:noAutofit/>
          </a:bodyPr>
          <a:lstStyle/>
          <a:p>
            <a:pPr marL="0" indent="0">
              <a:lnSpc>
                <a:spcPct val="114999"/>
              </a:lnSpc>
              <a:spcAft>
                <a:spcPts val="1600"/>
              </a:spcAft>
            </a:pPr>
            <a:r>
              <a:rPr lang="en" dirty="0"/>
              <a:t>WebApp Front-end</a:t>
            </a:r>
            <a:endParaRPr lang="fr-FR" dirty="0"/>
          </a:p>
        </p:txBody>
      </p:sp>
      <p:sp>
        <p:nvSpPr>
          <p:cNvPr id="2" name="Google Shape;1016;p81">
            <a:extLst>
              <a:ext uri="{FF2B5EF4-FFF2-40B4-BE49-F238E27FC236}">
                <a16:creationId xmlns:a16="http://schemas.microsoft.com/office/drawing/2014/main" id="{893ED013-E1B3-9B96-2B21-9DB1403FE8BC}"/>
              </a:ext>
            </a:extLst>
          </p:cNvPr>
          <p:cNvSpPr/>
          <p:nvPr/>
        </p:nvSpPr>
        <p:spPr>
          <a:xfrm>
            <a:off x="1711765" y="2248189"/>
            <a:ext cx="517800" cy="644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Sous-titre 3">
            <a:extLst>
              <a:ext uri="{FF2B5EF4-FFF2-40B4-BE49-F238E27FC236}">
                <a16:creationId xmlns:a16="http://schemas.microsoft.com/office/drawing/2014/main" id="{DAE0290F-42CC-2C4A-0F12-6A91EE75EA91}"/>
              </a:ext>
            </a:extLst>
          </p:cNvPr>
          <p:cNvSpPr>
            <a:spLocks noGrp="1"/>
          </p:cNvSpPr>
          <p:nvPr>
            <p:ph type="subTitle" idx="6"/>
          </p:nvPr>
        </p:nvSpPr>
        <p:spPr>
          <a:xfrm>
            <a:off x="92720" y="2574698"/>
            <a:ext cx="1484391" cy="496848"/>
          </a:xfrm>
        </p:spPr>
        <p:txBody>
          <a:bodyPr/>
          <a:lstStyle/>
          <a:p>
            <a:r>
              <a:rPr lang="fr-FR" dirty="0"/>
              <a:t>Reverse proxy pour l'api </a:t>
            </a:r>
            <a:r>
              <a:rPr lang="fr-FR" dirty="0" err="1"/>
              <a:t>laravel</a:t>
            </a:r>
            <a:r>
              <a:rPr lang="fr-FR" dirty="0"/>
              <a:t>.</a:t>
            </a:r>
          </a:p>
        </p:txBody>
      </p:sp>
      <p:sp>
        <p:nvSpPr>
          <p:cNvPr id="14" name="Google Shape;1035;p81">
            <a:extLst>
              <a:ext uri="{FF2B5EF4-FFF2-40B4-BE49-F238E27FC236}">
                <a16:creationId xmlns:a16="http://schemas.microsoft.com/office/drawing/2014/main" id="{C1B45D41-5A4F-4296-EE50-F6A9A2DD53E7}"/>
              </a:ext>
            </a:extLst>
          </p:cNvPr>
          <p:cNvSpPr txBox="1">
            <a:spLocks/>
          </p:cNvSpPr>
          <p:nvPr/>
        </p:nvSpPr>
        <p:spPr>
          <a:xfrm>
            <a:off x="-171521" y="2146255"/>
            <a:ext cx="1853100" cy="314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1600"/>
              <a:buFont typeface="DM Serif Display"/>
              <a:buNone/>
              <a:defRPr sz="1400" b="0" i="0" u="none" strike="noStrike" cap="none">
                <a:solidFill>
                  <a:schemeClr val="lt1"/>
                </a:solidFill>
                <a:latin typeface="DM Serif Display"/>
                <a:ea typeface="DM Serif Display"/>
                <a:cs typeface="DM Serif Display"/>
                <a:sym typeface="DM Serif Display"/>
              </a:defRPr>
            </a:lvl1pPr>
            <a:lvl2pPr marR="0" lvl="1"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r>
              <a:rPr lang="fr-FR" dirty="0" err="1"/>
              <a:t>Ngnix</a:t>
            </a:r>
          </a:p>
        </p:txBody>
      </p:sp>
      <p:sp>
        <p:nvSpPr>
          <p:cNvPr id="18" name="Google Shape;1042;p81">
            <a:extLst>
              <a:ext uri="{FF2B5EF4-FFF2-40B4-BE49-F238E27FC236}">
                <a16:creationId xmlns:a16="http://schemas.microsoft.com/office/drawing/2014/main" id="{70138A9F-A40B-9E97-4619-FC775185DDC0}"/>
              </a:ext>
            </a:extLst>
          </p:cNvPr>
          <p:cNvSpPr txBox="1">
            <a:spLocks/>
          </p:cNvSpPr>
          <p:nvPr/>
        </p:nvSpPr>
        <p:spPr>
          <a:xfrm>
            <a:off x="2456234" y="2577871"/>
            <a:ext cx="1422939" cy="43539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1pPr>
            <a:lvl2pPr marL="914400" marR="0" lvl="1" indent="-3175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2pPr>
            <a:lvl3pPr marL="1371600" marR="0" lvl="2" indent="-3175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3pPr>
            <a:lvl4pPr marL="1828800" marR="0" lvl="3" indent="-3048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4pPr>
            <a:lvl5pPr marL="2286000" marR="0" lvl="4" indent="-3175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5pPr>
            <a:lvl6pPr marL="2743200" marR="0" lvl="5" indent="-3175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6pPr>
            <a:lvl7pPr marL="3200400" marR="0" lvl="6" indent="-3175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7pPr>
            <a:lvl8pPr marL="3657600" marR="0" lvl="7" indent="-3175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8pPr>
            <a:lvl9pPr marL="4114800" marR="0" lvl="8" indent="-317500" algn="l" rtl="0">
              <a:lnSpc>
                <a:spcPct val="100000"/>
              </a:lnSpc>
              <a:spcBef>
                <a:spcPts val="0"/>
              </a:spcBef>
              <a:spcAft>
                <a:spcPts val="0"/>
              </a:spcAft>
              <a:buClr>
                <a:schemeClr val="lt1"/>
              </a:buClr>
              <a:buSzPts val="1000"/>
              <a:buFont typeface="Open Sans Light"/>
              <a:buNone/>
              <a:defRPr sz="1000" b="0" i="0" u="none" strike="noStrike" cap="none">
                <a:solidFill>
                  <a:schemeClr val="lt1"/>
                </a:solidFill>
                <a:latin typeface="Open Sans Light"/>
                <a:ea typeface="Open Sans Light"/>
                <a:cs typeface="Open Sans Light"/>
                <a:sym typeface="Open Sans Light"/>
              </a:defRPr>
            </a:lvl9pPr>
          </a:lstStyle>
          <a:p>
            <a:pPr marL="0" indent="0">
              <a:lnSpc>
                <a:spcPct val="114999"/>
              </a:lnSpc>
              <a:spcAft>
                <a:spcPts val="1600"/>
              </a:spcAft>
            </a:pPr>
            <a:r>
              <a:rPr lang="fr-FR" dirty="0"/>
              <a:t>Api </a:t>
            </a:r>
            <a:r>
              <a:rPr lang="fr-FR" err="1"/>
              <a:t>Laravel</a:t>
            </a:r>
            <a:r>
              <a:rPr lang="fr-FR"/>
              <a:t> Back-end avec bdd </a:t>
            </a:r>
            <a:r>
              <a:rPr lang="fr-FR" err="1"/>
              <a:t>mysql</a:t>
            </a:r>
            <a:endParaRPr lang="fr-FR"/>
          </a:p>
        </p:txBody>
      </p:sp>
      <p:sp>
        <p:nvSpPr>
          <p:cNvPr id="3" name="Google Shape;1013;p81">
            <a:extLst>
              <a:ext uri="{FF2B5EF4-FFF2-40B4-BE49-F238E27FC236}">
                <a16:creationId xmlns:a16="http://schemas.microsoft.com/office/drawing/2014/main" id="{F4F48258-1E0F-A2C7-1911-0897197F5CB6}"/>
              </a:ext>
            </a:extLst>
          </p:cNvPr>
          <p:cNvSpPr/>
          <p:nvPr/>
        </p:nvSpPr>
        <p:spPr>
          <a:xfrm rot="16200000">
            <a:off x="2317657" y="-853560"/>
            <a:ext cx="2382596" cy="7225833"/>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016;p81">
            <a:extLst>
              <a:ext uri="{FF2B5EF4-FFF2-40B4-BE49-F238E27FC236}">
                <a16:creationId xmlns:a16="http://schemas.microsoft.com/office/drawing/2014/main" id="{AA89EC30-7F1A-97B0-EDD0-95A18A264CC0}"/>
              </a:ext>
            </a:extLst>
          </p:cNvPr>
          <p:cNvSpPr/>
          <p:nvPr/>
        </p:nvSpPr>
        <p:spPr>
          <a:xfrm>
            <a:off x="3251289" y="1150388"/>
            <a:ext cx="517800" cy="644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035;p81">
            <a:extLst>
              <a:ext uri="{FF2B5EF4-FFF2-40B4-BE49-F238E27FC236}">
                <a16:creationId xmlns:a16="http://schemas.microsoft.com/office/drawing/2014/main" id="{21A58B0C-218C-E74F-E266-E7555C6F41BB}"/>
              </a:ext>
            </a:extLst>
          </p:cNvPr>
          <p:cNvSpPr txBox="1">
            <a:spLocks/>
          </p:cNvSpPr>
          <p:nvPr/>
        </p:nvSpPr>
        <p:spPr>
          <a:xfrm>
            <a:off x="1354969" y="1223333"/>
            <a:ext cx="1853100" cy="314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1600"/>
              <a:buFont typeface="DM Serif Display"/>
              <a:buNone/>
              <a:defRPr sz="1400" b="0" i="0" u="none" strike="noStrike" cap="none">
                <a:solidFill>
                  <a:schemeClr val="lt1"/>
                </a:solidFill>
                <a:latin typeface="DM Serif Display"/>
                <a:ea typeface="DM Serif Display"/>
                <a:cs typeface="DM Serif Display"/>
                <a:sym typeface="DM Serif Display"/>
              </a:defRPr>
            </a:lvl1pPr>
            <a:lvl2pPr marR="0" lvl="1"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r"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r>
              <a:rPr lang="en" dirty="0"/>
              <a:t>Docker</a:t>
            </a:r>
            <a:endParaRPr lang="fr-F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47"/>
        <p:cNvGrpSpPr/>
        <p:nvPr/>
      </p:nvGrpSpPr>
      <p:grpSpPr>
        <a:xfrm>
          <a:off x="0" y="0"/>
          <a:ext cx="0" cy="0"/>
          <a:chOff x="0" y="0"/>
          <a:chExt cx="0" cy="0"/>
        </a:xfrm>
      </p:grpSpPr>
      <p:sp>
        <p:nvSpPr>
          <p:cNvPr id="748" name="Google Shape;748;p70"/>
          <p:cNvSpPr txBox="1">
            <a:spLocks noGrp="1"/>
          </p:cNvSpPr>
          <p:nvPr>
            <p:ph type="body" idx="1"/>
          </p:nvPr>
        </p:nvSpPr>
        <p:spPr>
          <a:xfrm>
            <a:off x="713225" y="3486493"/>
            <a:ext cx="7717500" cy="808132"/>
          </a:xfrm>
          <a:prstGeom prst="rect">
            <a:avLst/>
          </a:prstGeom>
        </p:spPr>
        <p:txBody>
          <a:bodyPr spcFirstLastPara="1" wrap="square" lIns="91425" tIns="91425" rIns="91425" bIns="91425" anchor="ctr" anchorCtr="0">
            <a:noAutofit/>
          </a:bodyPr>
          <a:lstStyle/>
          <a:p>
            <a:pPr marL="0" indent="0"/>
            <a:r>
              <a:rPr lang="en" dirty="0">
                <a:solidFill>
                  <a:schemeClr val="dk1"/>
                </a:solidFill>
              </a:rPr>
              <a:t>Une </a:t>
            </a:r>
            <a:r>
              <a:rPr lang="en" dirty="0" err="1">
                <a:solidFill>
                  <a:schemeClr val="dk1"/>
                </a:solidFill>
              </a:rPr>
              <a:t>webApp</a:t>
            </a:r>
            <a:r>
              <a:rPr lang="en" dirty="0">
                <a:solidFill>
                  <a:schemeClr val="dk1"/>
                </a:solidFill>
              </a:rPr>
              <a:t> </a:t>
            </a:r>
            <a:r>
              <a:rPr lang="en" dirty="0" err="1">
                <a:solidFill>
                  <a:schemeClr val="dk1"/>
                </a:solidFill>
              </a:rPr>
              <a:t>en</a:t>
            </a:r>
            <a:r>
              <a:rPr lang="en" dirty="0">
                <a:solidFill>
                  <a:schemeClr val="dk1"/>
                </a:solidFill>
              </a:rPr>
              <a:t> version web et mobile !</a:t>
            </a:r>
          </a:p>
        </p:txBody>
      </p:sp>
      <p:sp>
        <p:nvSpPr>
          <p:cNvPr id="749" name="Google Shape;749;p70"/>
          <p:cNvSpPr/>
          <p:nvPr/>
        </p:nvSpPr>
        <p:spPr>
          <a:xfrm>
            <a:off x="5344850" y="0"/>
            <a:ext cx="3798900" cy="2233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70"/>
          <p:cNvSpPr/>
          <p:nvPr/>
        </p:nvSpPr>
        <p:spPr>
          <a:xfrm>
            <a:off x="-2066275" y="4599425"/>
            <a:ext cx="2779500" cy="16338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70"/>
          <p:cNvSpPr/>
          <p:nvPr/>
        </p:nvSpPr>
        <p:spPr>
          <a:xfrm>
            <a:off x="713221" y="2965625"/>
            <a:ext cx="2779500" cy="16338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48"/>
                                        </p:tgtEl>
                                        <p:attrNameLst>
                                          <p:attrName>style.visibility</p:attrName>
                                        </p:attrNameLst>
                                      </p:cBhvr>
                                      <p:to>
                                        <p:strVal val="visible"/>
                                      </p:to>
                                    </p:set>
                                    <p:animEffect transition="in" filter="fade">
                                      <p:cBhvr>
                                        <p:cTn id="7" dur="1000"/>
                                        <p:tgtEl>
                                          <p:spTgt spid="748"/>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749"/>
                                        </p:tgtEl>
                                        <p:attrNameLst>
                                          <p:attrName>style.visibility</p:attrName>
                                        </p:attrNameLst>
                                      </p:cBhvr>
                                      <p:to>
                                        <p:strVal val="visible"/>
                                      </p:to>
                                    </p:set>
                                    <p:anim calcmode="lin" valueType="num">
                                      <p:cBhvr additive="base">
                                        <p:cTn id="11" dur="1000"/>
                                        <p:tgtEl>
                                          <p:spTgt spid="749"/>
                                        </p:tgtEl>
                                        <p:attrNameLst>
                                          <p:attrName>ppt_x</p:attrName>
                                        </p:attrNameLst>
                                      </p:cBhvr>
                                      <p:tavLst>
                                        <p:tav tm="0">
                                          <p:val>
                                            <p:strVal val="#ppt_x+1"/>
                                          </p:val>
                                        </p:tav>
                                        <p:tav tm="100000">
                                          <p:val>
                                            <p:strVal val="#ppt_x"/>
                                          </p:val>
                                        </p:tav>
                                      </p:tavLst>
                                    </p:anim>
                                  </p:childTnLst>
                                </p:cTn>
                              </p:par>
                            </p:childTnLst>
                          </p:cTn>
                        </p:par>
                        <p:par>
                          <p:cTn id="12" fill="hold">
                            <p:stCondLst>
                              <p:cond delay="2000"/>
                            </p:stCondLst>
                            <p:childTnLst>
                              <p:par>
                                <p:cTn id="13" presetID="2" presetClass="entr" presetSubtype="8" fill="hold" nodeType="afterEffect">
                                  <p:stCondLst>
                                    <p:cond delay="0"/>
                                  </p:stCondLst>
                                  <p:childTnLst>
                                    <p:set>
                                      <p:cBhvr>
                                        <p:cTn id="14" dur="1" fill="hold">
                                          <p:stCondLst>
                                            <p:cond delay="0"/>
                                          </p:stCondLst>
                                        </p:cTn>
                                        <p:tgtEl>
                                          <p:spTgt spid="750"/>
                                        </p:tgtEl>
                                        <p:attrNameLst>
                                          <p:attrName>style.visibility</p:attrName>
                                        </p:attrNameLst>
                                      </p:cBhvr>
                                      <p:to>
                                        <p:strVal val="visible"/>
                                      </p:to>
                                    </p:set>
                                    <p:anim calcmode="lin" valueType="num">
                                      <p:cBhvr additive="base">
                                        <p:cTn id="15" dur="1000"/>
                                        <p:tgtEl>
                                          <p:spTgt spid="750"/>
                                        </p:tgtEl>
                                        <p:attrNameLst>
                                          <p:attrName>ppt_x</p:attrName>
                                        </p:attrNameLst>
                                      </p:cBhvr>
                                      <p:tavLst>
                                        <p:tav tm="0">
                                          <p:val>
                                            <p:strVal val="#ppt_x-1"/>
                                          </p:val>
                                        </p:tav>
                                        <p:tav tm="100000">
                                          <p:val>
                                            <p:strVal val="#ppt_x"/>
                                          </p:val>
                                        </p:tav>
                                      </p:tavLst>
                                    </p:anim>
                                  </p:childTnLst>
                                </p:cTn>
                              </p:par>
                            </p:childTnLst>
                          </p:cTn>
                        </p:par>
                        <p:par>
                          <p:cTn id="16" fill="hold">
                            <p:stCondLst>
                              <p:cond delay="3000"/>
                            </p:stCondLst>
                            <p:childTnLst>
                              <p:par>
                                <p:cTn id="17" presetID="2" presetClass="entr" presetSubtype="8" fill="hold" nodeType="afterEffect">
                                  <p:stCondLst>
                                    <p:cond delay="0"/>
                                  </p:stCondLst>
                                  <p:childTnLst>
                                    <p:set>
                                      <p:cBhvr>
                                        <p:cTn id="18" dur="1" fill="hold">
                                          <p:stCondLst>
                                            <p:cond delay="0"/>
                                          </p:stCondLst>
                                        </p:cTn>
                                        <p:tgtEl>
                                          <p:spTgt spid="751"/>
                                        </p:tgtEl>
                                        <p:attrNameLst>
                                          <p:attrName>style.visibility</p:attrName>
                                        </p:attrNameLst>
                                      </p:cBhvr>
                                      <p:to>
                                        <p:strVal val="visible"/>
                                      </p:to>
                                    </p:set>
                                    <p:anim calcmode="lin" valueType="num">
                                      <p:cBhvr additive="base">
                                        <p:cTn id="19" dur="1000"/>
                                        <p:tgtEl>
                                          <p:spTgt spid="75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728"/>
        <p:cNvGrpSpPr/>
        <p:nvPr/>
      </p:nvGrpSpPr>
      <p:grpSpPr>
        <a:xfrm>
          <a:off x="0" y="0"/>
          <a:ext cx="0" cy="0"/>
          <a:chOff x="0" y="0"/>
          <a:chExt cx="0" cy="0"/>
        </a:xfrm>
      </p:grpSpPr>
      <p:sp>
        <p:nvSpPr>
          <p:cNvPr id="1730" name="Google Shape;1730;p104"/>
          <p:cNvSpPr txBox="1">
            <a:spLocks noGrp="1"/>
          </p:cNvSpPr>
          <p:nvPr>
            <p:ph type="ctrTitle"/>
          </p:nvPr>
        </p:nvSpPr>
        <p:spPr>
          <a:xfrm>
            <a:off x="3421919" y="1356427"/>
            <a:ext cx="5007900" cy="1420823"/>
          </a:xfrm>
          <a:prstGeom prst="rect">
            <a:avLst/>
          </a:prstGeom>
        </p:spPr>
        <p:txBody>
          <a:bodyPr spcFirstLastPara="1" wrap="square" lIns="91425" tIns="91425" rIns="91425" bIns="91425" anchor="b" anchorCtr="0">
            <a:noAutofit/>
          </a:bodyPr>
          <a:lstStyle/>
          <a:p>
            <a:r>
              <a:rPr lang="en" dirty="0"/>
              <a:t>Une image </a:t>
            </a:r>
            <a:r>
              <a:rPr lang="en" dirty="0" err="1"/>
              <a:t>vaut</a:t>
            </a:r>
            <a:r>
              <a:rPr lang="en" dirty="0"/>
              <a:t> </a:t>
            </a:r>
            <a:r>
              <a:rPr lang="en" dirty="0" err="1"/>
              <a:t>mille</a:t>
            </a:r>
            <a:r>
              <a:rPr lang="en" dirty="0"/>
              <a:t> mots.</a:t>
            </a:r>
            <a:endParaRPr lang="fr-FR" dirty="0"/>
          </a:p>
        </p:txBody>
      </p:sp>
      <p:pic>
        <p:nvPicPr>
          <p:cNvPr id="1732" name="Google Shape;1732;p104"/>
          <p:cNvPicPr preferRelativeResize="0"/>
          <p:nvPr/>
        </p:nvPicPr>
        <p:blipFill>
          <a:blip r:embed="rId3">
            <a:alphaModFix/>
          </a:blip>
          <a:stretch>
            <a:fillRect/>
          </a:stretch>
        </p:blipFill>
        <p:spPr>
          <a:xfrm>
            <a:off x="6" y="0"/>
            <a:ext cx="3422993" cy="5143500"/>
          </a:xfrm>
          <a:prstGeom prst="rect">
            <a:avLst/>
          </a:prstGeom>
          <a:noFill/>
          <a:ln>
            <a:noFill/>
          </a:ln>
        </p:spPr>
      </p:pic>
      <p:sp>
        <p:nvSpPr>
          <p:cNvPr id="1733" name="Google Shape;1733;p104"/>
          <p:cNvSpPr/>
          <p:nvPr/>
        </p:nvSpPr>
        <p:spPr>
          <a:xfrm>
            <a:off x="-1429925" y="2777250"/>
            <a:ext cx="4099200" cy="3583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CCCC"/>
              </a:solidFill>
            </a:endParaRPr>
          </a:p>
        </p:txBody>
      </p:sp>
      <p:grpSp>
        <p:nvGrpSpPr>
          <p:cNvPr id="9" name="Google Shape;1780;p108">
            <a:extLst>
              <a:ext uri="{FF2B5EF4-FFF2-40B4-BE49-F238E27FC236}">
                <a16:creationId xmlns:a16="http://schemas.microsoft.com/office/drawing/2014/main" id="{E92D10B4-2B21-D671-C602-66FEBA223632}"/>
              </a:ext>
            </a:extLst>
          </p:cNvPr>
          <p:cNvGrpSpPr/>
          <p:nvPr/>
        </p:nvGrpSpPr>
        <p:grpSpPr>
          <a:xfrm>
            <a:off x="247455" y="164034"/>
            <a:ext cx="625708" cy="379860"/>
            <a:chOff x="2939019" y="540046"/>
            <a:chExt cx="625708" cy="379860"/>
          </a:xfrm>
        </p:grpSpPr>
        <p:sp>
          <p:nvSpPr>
            <p:cNvPr id="5" name="Google Shape;1781;p108">
              <a:extLst>
                <a:ext uri="{FF2B5EF4-FFF2-40B4-BE49-F238E27FC236}">
                  <a16:creationId xmlns:a16="http://schemas.microsoft.com/office/drawing/2014/main" id="{EC370B9A-1ECE-0582-FB4B-A6BCA1CC4778}"/>
                </a:ext>
              </a:extLst>
            </p:cNvPr>
            <p:cNvSpPr/>
            <p:nvPr/>
          </p:nvSpPr>
          <p:spPr>
            <a:xfrm>
              <a:off x="2949377" y="691933"/>
              <a:ext cx="52020" cy="132043"/>
            </a:xfrm>
            <a:custGeom>
              <a:avLst/>
              <a:gdLst/>
              <a:ahLst/>
              <a:cxnLst/>
              <a:rect l="l" t="t" r="r" b="b"/>
              <a:pathLst>
                <a:path w="1135" h="2881" extrusionOk="0">
                  <a:moveTo>
                    <a:pt x="873" y="262"/>
                  </a:moveTo>
                  <a:lnTo>
                    <a:pt x="873" y="2618"/>
                  </a:lnTo>
                  <a:lnTo>
                    <a:pt x="262" y="2618"/>
                  </a:lnTo>
                  <a:lnTo>
                    <a:pt x="262" y="262"/>
                  </a:lnTo>
                  <a:close/>
                  <a:moveTo>
                    <a:pt x="131" y="1"/>
                  </a:moveTo>
                  <a:cubicBezTo>
                    <a:pt x="58" y="1"/>
                    <a:pt x="1" y="60"/>
                    <a:pt x="1" y="131"/>
                  </a:cubicBezTo>
                  <a:lnTo>
                    <a:pt x="1" y="2749"/>
                  </a:lnTo>
                  <a:cubicBezTo>
                    <a:pt x="1" y="2821"/>
                    <a:pt x="58" y="2880"/>
                    <a:pt x="131" y="2880"/>
                  </a:cubicBezTo>
                  <a:lnTo>
                    <a:pt x="1003" y="2880"/>
                  </a:lnTo>
                  <a:cubicBezTo>
                    <a:pt x="1076" y="2880"/>
                    <a:pt x="1134" y="2821"/>
                    <a:pt x="1134" y="2749"/>
                  </a:cubicBezTo>
                  <a:lnTo>
                    <a:pt x="1134" y="131"/>
                  </a:lnTo>
                  <a:cubicBezTo>
                    <a:pt x="1134" y="60"/>
                    <a:pt x="1076" y="1"/>
                    <a:pt x="10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782;p108">
              <a:extLst>
                <a:ext uri="{FF2B5EF4-FFF2-40B4-BE49-F238E27FC236}">
                  <a16:creationId xmlns:a16="http://schemas.microsoft.com/office/drawing/2014/main" id="{3F161EB5-DBCC-29C3-2D57-4DA1EB86EC2A}"/>
                </a:ext>
              </a:extLst>
            </p:cNvPr>
            <p:cNvSpPr/>
            <p:nvPr/>
          </p:nvSpPr>
          <p:spPr>
            <a:xfrm>
              <a:off x="2939019" y="620022"/>
              <a:ext cx="62378" cy="59995"/>
            </a:xfrm>
            <a:custGeom>
              <a:avLst/>
              <a:gdLst/>
              <a:ahLst/>
              <a:cxnLst/>
              <a:rect l="l" t="t" r="r" b="b"/>
              <a:pathLst>
                <a:path w="1361" h="1309" extrusionOk="0">
                  <a:moveTo>
                    <a:pt x="704" y="261"/>
                  </a:moveTo>
                  <a:cubicBezTo>
                    <a:pt x="906" y="261"/>
                    <a:pt x="1099" y="418"/>
                    <a:pt x="1099" y="654"/>
                  </a:cubicBezTo>
                  <a:cubicBezTo>
                    <a:pt x="1099" y="871"/>
                    <a:pt x="923" y="1046"/>
                    <a:pt x="706" y="1046"/>
                  </a:cubicBezTo>
                  <a:cubicBezTo>
                    <a:pt x="356" y="1046"/>
                    <a:pt x="181" y="623"/>
                    <a:pt x="429" y="377"/>
                  </a:cubicBezTo>
                  <a:cubicBezTo>
                    <a:pt x="509" y="297"/>
                    <a:pt x="607" y="261"/>
                    <a:pt x="704" y="261"/>
                  </a:cubicBezTo>
                  <a:close/>
                  <a:moveTo>
                    <a:pt x="706" y="0"/>
                  </a:moveTo>
                  <a:cubicBezTo>
                    <a:pt x="442" y="0"/>
                    <a:pt x="202" y="159"/>
                    <a:pt x="101" y="404"/>
                  </a:cubicBezTo>
                  <a:cubicBezTo>
                    <a:pt x="0" y="648"/>
                    <a:pt x="56" y="929"/>
                    <a:pt x="243" y="1116"/>
                  </a:cubicBezTo>
                  <a:cubicBezTo>
                    <a:pt x="368" y="1241"/>
                    <a:pt x="536" y="1308"/>
                    <a:pt x="707" y="1308"/>
                  </a:cubicBezTo>
                  <a:cubicBezTo>
                    <a:pt x="791" y="1308"/>
                    <a:pt x="876" y="1292"/>
                    <a:pt x="956" y="1259"/>
                  </a:cubicBezTo>
                  <a:cubicBezTo>
                    <a:pt x="1201" y="1158"/>
                    <a:pt x="1360" y="918"/>
                    <a:pt x="1360" y="654"/>
                  </a:cubicBezTo>
                  <a:cubicBezTo>
                    <a:pt x="1360" y="292"/>
                    <a:pt x="1067" y="0"/>
                    <a:pt x="7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783;p108">
              <a:extLst>
                <a:ext uri="{FF2B5EF4-FFF2-40B4-BE49-F238E27FC236}">
                  <a16:creationId xmlns:a16="http://schemas.microsoft.com/office/drawing/2014/main" id="{7B9BFE5B-2763-9B6D-54C5-C9EA1B09233C}"/>
                </a:ext>
              </a:extLst>
            </p:cNvPr>
            <p:cNvSpPr/>
            <p:nvPr/>
          </p:nvSpPr>
          <p:spPr>
            <a:xfrm>
              <a:off x="3029353" y="691933"/>
              <a:ext cx="140018" cy="132043"/>
            </a:xfrm>
            <a:custGeom>
              <a:avLst/>
              <a:gdLst/>
              <a:ahLst/>
              <a:cxnLst/>
              <a:rect l="l" t="t" r="r" b="b"/>
              <a:pathLst>
                <a:path w="3055" h="2881" extrusionOk="0">
                  <a:moveTo>
                    <a:pt x="131" y="1"/>
                  </a:moveTo>
                  <a:cubicBezTo>
                    <a:pt x="58" y="1"/>
                    <a:pt x="0" y="60"/>
                    <a:pt x="0" y="131"/>
                  </a:cubicBezTo>
                  <a:lnTo>
                    <a:pt x="0" y="2749"/>
                  </a:lnTo>
                  <a:cubicBezTo>
                    <a:pt x="0" y="2821"/>
                    <a:pt x="58" y="2880"/>
                    <a:pt x="131" y="2880"/>
                  </a:cubicBezTo>
                  <a:lnTo>
                    <a:pt x="1003" y="2880"/>
                  </a:lnTo>
                  <a:cubicBezTo>
                    <a:pt x="1076" y="2880"/>
                    <a:pt x="1134" y="2821"/>
                    <a:pt x="1134" y="2749"/>
                  </a:cubicBezTo>
                  <a:lnTo>
                    <a:pt x="1134" y="1810"/>
                  </a:lnTo>
                  <a:cubicBezTo>
                    <a:pt x="1134" y="1502"/>
                    <a:pt x="1202" y="1135"/>
                    <a:pt x="1527" y="1135"/>
                  </a:cubicBezTo>
                  <a:cubicBezTo>
                    <a:pt x="1769" y="1135"/>
                    <a:pt x="1867" y="1339"/>
                    <a:pt x="1902" y="1570"/>
                  </a:cubicBezTo>
                  <a:cubicBezTo>
                    <a:pt x="1913" y="1635"/>
                    <a:pt x="1970" y="1681"/>
                    <a:pt x="2032" y="1681"/>
                  </a:cubicBezTo>
                  <a:cubicBezTo>
                    <a:pt x="2039" y="1681"/>
                    <a:pt x="2045" y="1680"/>
                    <a:pt x="2052" y="1679"/>
                  </a:cubicBezTo>
                  <a:cubicBezTo>
                    <a:pt x="2123" y="1667"/>
                    <a:pt x="2172" y="1600"/>
                    <a:pt x="2161" y="1529"/>
                  </a:cubicBezTo>
                  <a:cubicBezTo>
                    <a:pt x="2095" y="1109"/>
                    <a:pt x="1871" y="873"/>
                    <a:pt x="1527" y="873"/>
                  </a:cubicBezTo>
                  <a:cubicBezTo>
                    <a:pt x="1111" y="873"/>
                    <a:pt x="872" y="1214"/>
                    <a:pt x="872" y="1809"/>
                  </a:cubicBezTo>
                  <a:lnTo>
                    <a:pt x="872" y="2616"/>
                  </a:lnTo>
                  <a:lnTo>
                    <a:pt x="261" y="2616"/>
                  </a:lnTo>
                  <a:lnTo>
                    <a:pt x="261" y="260"/>
                  </a:lnTo>
                  <a:lnTo>
                    <a:pt x="697" y="260"/>
                  </a:lnTo>
                  <a:lnTo>
                    <a:pt x="697" y="433"/>
                  </a:lnTo>
                  <a:cubicBezTo>
                    <a:pt x="697" y="473"/>
                    <a:pt x="715" y="512"/>
                    <a:pt x="746" y="538"/>
                  </a:cubicBezTo>
                  <a:cubicBezTo>
                    <a:pt x="770" y="557"/>
                    <a:pt x="799" y="567"/>
                    <a:pt x="829" y="567"/>
                  </a:cubicBezTo>
                  <a:cubicBezTo>
                    <a:pt x="858" y="567"/>
                    <a:pt x="887" y="557"/>
                    <a:pt x="910" y="538"/>
                  </a:cubicBezTo>
                  <a:cubicBezTo>
                    <a:pt x="1132" y="359"/>
                    <a:pt x="1410" y="260"/>
                    <a:pt x="1696" y="260"/>
                  </a:cubicBezTo>
                  <a:cubicBezTo>
                    <a:pt x="1698" y="260"/>
                    <a:pt x="1700" y="260"/>
                    <a:pt x="1702" y="260"/>
                  </a:cubicBezTo>
                  <a:cubicBezTo>
                    <a:pt x="2454" y="260"/>
                    <a:pt x="2792" y="896"/>
                    <a:pt x="2792" y="1526"/>
                  </a:cubicBezTo>
                  <a:lnTo>
                    <a:pt x="2792" y="2616"/>
                  </a:lnTo>
                  <a:lnTo>
                    <a:pt x="2181" y="2616"/>
                  </a:lnTo>
                  <a:lnTo>
                    <a:pt x="2181" y="2185"/>
                  </a:lnTo>
                  <a:cubicBezTo>
                    <a:pt x="2181" y="2113"/>
                    <a:pt x="2123" y="2055"/>
                    <a:pt x="2050" y="2055"/>
                  </a:cubicBezTo>
                  <a:cubicBezTo>
                    <a:pt x="1979" y="2055"/>
                    <a:pt x="1920" y="2113"/>
                    <a:pt x="1920" y="2185"/>
                  </a:cubicBezTo>
                  <a:lnTo>
                    <a:pt x="1920" y="2747"/>
                  </a:lnTo>
                  <a:cubicBezTo>
                    <a:pt x="1920" y="2819"/>
                    <a:pt x="1979" y="2877"/>
                    <a:pt x="2050" y="2877"/>
                  </a:cubicBezTo>
                  <a:lnTo>
                    <a:pt x="2923" y="2877"/>
                  </a:lnTo>
                  <a:cubicBezTo>
                    <a:pt x="2995" y="2877"/>
                    <a:pt x="3055" y="2819"/>
                    <a:pt x="3055" y="2747"/>
                  </a:cubicBezTo>
                  <a:lnTo>
                    <a:pt x="3055" y="1526"/>
                  </a:lnTo>
                  <a:cubicBezTo>
                    <a:pt x="3053" y="629"/>
                    <a:pt x="2497" y="1"/>
                    <a:pt x="1700" y="1"/>
                  </a:cubicBezTo>
                  <a:cubicBezTo>
                    <a:pt x="1442" y="1"/>
                    <a:pt x="1186" y="68"/>
                    <a:pt x="960" y="193"/>
                  </a:cubicBezTo>
                  <a:lnTo>
                    <a:pt x="960" y="131"/>
                  </a:lnTo>
                  <a:cubicBezTo>
                    <a:pt x="960" y="60"/>
                    <a:pt x="901"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784;p108">
              <a:extLst>
                <a:ext uri="{FF2B5EF4-FFF2-40B4-BE49-F238E27FC236}">
                  <a16:creationId xmlns:a16="http://schemas.microsoft.com/office/drawing/2014/main" id="{8CAB0062-4DFA-4F19-5C53-1F78DD99E0D2}"/>
                </a:ext>
              </a:extLst>
            </p:cNvPr>
            <p:cNvSpPr/>
            <p:nvPr/>
          </p:nvSpPr>
          <p:spPr>
            <a:xfrm>
              <a:off x="3164563" y="540046"/>
              <a:ext cx="400164" cy="379860"/>
            </a:xfrm>
            <a:custGeom>
              <a:avLst/>
              <a:gdLst/>
              <a:ahLst/>
              <a:cxnLst/>
              <a:rect l="l" t="t" r="r" b="b"/>
              <a:pathLst>
                <a:path w="8731" h="8288" extrusionOk="0">
                  <a:moveTo>
                    <a:pt x="4584" y="262"/>
                  </a:moveTo>
                  <a:cubicBezTo>
                    <a:pt x="6725" y="262"/>
                    <a:pt x="8467" y="2004"/>
                    <a:pt x="8467" y="4144"/>
                  </a:cubicBezTo>
                  <a:cubicBezTo>
                    <a:pt x="8467" y="6284"/>
                    <a:pt x="6725" y="8026"/>
                    <a:pt x="4584" y="8026"/>
                  </a:cubicBezTo>
                  <a:cubicBezTo>
                    <a:pt x="2444" y="8026"/>
                    <a:pt x="703" y="6284"/>
                    <a:pt x="703" y="4144"/>
                  </a:cubicBezTo>
                  <a:cubicBezTo>
                    <a:pt x="703" y="2004"/>
                    <a:pt x="2444" y="262"/>
                    <a:pt x="4584" y="262"/>
                  </a:cubicBezTo>
                  <a:close/>
                  <a:moveTo>
                    <a:pt x="4584" y="0"/>
                  </a:moveTo>
                  <a:cubicBezTo>
                    <a:pt x="3787" y="0"/>
                    <a:pt x="2985" y="230"/>
                    <a:pt x="2283" y="699"/>
                  </a:cubicBezTo>
                  <a:cubicBezTo>
                    <a:pt x="640" y="1796"/>
                    <a:pt x="1" y="3903"/>
                    <a:pt x="757" y="5728"/>
                  </a:cubicBezTo>
                  <a:cubicBezTo>
                    <a:pt x="1408" y="7300"/>
                    <a:pt x="2936" y="8288"/>
                    <a:pt x="4584" y="8288"/>
                  </a:cubicBezTo>
                  <a:cubicBezTo>
                    <a:pt x="4852" y="8288"/>
                    <a:pt x="5123" y="8262"/>
                    <a:pt x="5393" y="8208"/>
                  </a:cubicBezTo>
                  <a:cubicBezTo>
                    <a:pt x="7332" y="7822"/>
                    <a:pt x="8728" y="6120"/>
                    <a:pt x="8728" y="4144"/>
                  </a:cubicBezTo>
                  <a:cubicBezTo>
                    <a:pt x="8731" y="3044"/>
                    <a:pt x="8294" y="1989"/>
                    <a:pt x="7515" y="1213"/>
                  </a:cubicBezTo>
                  <a:cubicBezTo>
                    <a:pt x="6714" y="413"/>
                    <a:pt x="5653" y="0"/>
                    <a:pt x="45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32"/>
                                        </p:tgtEl>
                                        <p:attrNameLst>
                                          <p:attrName>style.visibility</p:attrName>
                                        </p:attrNameLst>
                                      </p:cBhvr>
                                      <p:to>
                                        <p:strVal val="visible"/>
                                      </p:to>
                                    </p:set>
                                    <p:animEffect transition="in" filter="fade">
                                      <p:cBhvr>
                                        <p:cTn id="7" dur="1000"/>
                                        <p:tgtEl>
                                          <p:spTgt spid="1732"/>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1733"/>
                                        </p:tgtEl>
                                        <p:attrNameLst>
                                          <p:attrName>style.visibility</p:attrName>
                                        </p:attrNameLst>
                                      </p:cBhvr>
                                      <p:to>
                                        <p:strVal val="visible"/>
                                      </p:to>
                                    </p:set>
                                    <p:anim calcmode="lin" valueType="num">
                                      <p:cBhvr additive="base">
                                        <p:cTn id="11" dur="1000"/>
                                        <p:tgtEl>
                                          <p:spTgt spid="1733"/>
                                        </p:tgtEl>
                                        <p:attrNameLst>
                                          <p:attrName>ppt_y</p:attrName>
                                        </p:attrNameLst>
                                      </p:cBhvr>
                                      <p:tavLst>
                                        <p:tav tm="0">
                                          <p:val>
                                            <p:strVal val="#ppt_y+1"/>
                                          </p:val>
                                        </p:tav>
                                        <p:tav tm="100000">
                                          <p:val>
                                            <p:strVal val="#ppt_y"/>
                                          </p:val>
                                        </p:tav>
                                      </p:tavLst>
                                    </p:anim>
                                  </p:childTnLst>
                                </p:cTn>
                              </p:par>
                            </p:childTnLst>
                          </p:cTn>
                        </p:par>
                        <p:par>
                          <p:cTn id="12" fill="hold">
                            <p:stCondLst>
                              <p:cond delay="2000"/>
                            </p:stCondLst>
                            <p:childTnLst>
                              <p:par>
                                <p:cTn id="13" presetID="2" presetClass="entr" presetSubtype="2" fill="hold" nodeType="afterEffect">
                                  <p:stCondLst>
                                    <p:cond delay="0"/>
                                  </p:stCondLst>
                                  <p:childTnLst>
                                    <p:set>
                                      <p:cBhvr>
                                        <p:cTn id="14" dur="1" fill="hold">
                                          <p:stCondLst>
                                            <p:cond delay="0"/>
                                          </p:stCondLst>
                                        </p:cTn>
                                        <p:tgtEl>
                                          <p:spTgt spid="1730"/>
                                        </p:tgtEl>
                                        <p:attrNameLst>
                                          <p:attrName>style.visibility</p:attrName>
                                        </p:attrNameLst>
                                      </p:cBhvr>
                                      <p:to>
                                        <p:strVal val="visible"/>
                                      </p:to>
                                    </p:set>
                                    <p:anim calcmode="lin" valueType="num">
                                      <p:cBhvr additive="base">
                                        <p:cTn id="15" dur="1000"/>
                                        <p:tgtEl>
                                          <p:spTgt spid="173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37"/>
        <p:cNvGrpSpPr/>
        <p:nvPr/>
      </p:nvGrpSpPr>
      <p:grpSpPr>
        <a:xfrm>
          <a:off x="0" y="0"/>
          <a:ext cx="0" cy="0"/>
          <a:chOff x="0" y="0"/>
          <a:chExt cx="0" cy="0"/>
        </a:xfrm>
      </p:grpSpPr>
      <p:sp>
        <p:nvSpPr>
          <p:cNvPr id="1738" name="Google Shape;1738;p105"/>
          <p:cNvSpPr/>
          <p:nvPr/>
        </p:nvSpPr>
        <p:spPr>
          <a:xfrm>
            <a:off x="2947157" y="-1045"/>
            <a:ext cx="3247500" cy="560108"/>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CCCC"/>
              </a:solidFill>
            </a:endParaRPr>
          </a:p>
        </p:txBody>
      </p:sp>
      <p:grpSp>
        <p:nvGrpSpPr>
          <p:cNvPr id="1739" name="Google Shape;1739;p105"/>
          <p:cNvGrpSpPr/>
          <p:nvPr/>
        </p:nvGrpSpPr>
        <p:grpSpPr>
          <a:xfrm>
            <a:off x="1992943" y="1288203"/>
            <a:ext cx="5309973" cy="3856683"/>
            <a:chOff x="4568978" y="1290868"/>
            <a:chExt cx="3629833" cy="2561764"/>
          </a:xfrm>
        </p:grpSpPr>
        <p:sp>
          <p:nvSpPr>
            <p:cNvPr id="1740" name="Google Shape;1740;p105"/>
            <p:cNvSpPr/>
            <p:nvPr/>
          </p:nvSpPr>
          <p:spPr>
            <a:xfrm>
              <a:off x="4568978" y="1290868"/>
              <a:ext cx="3629833" cy="2134192"/>
            </a:xfrm>
            <a:custGeom>
              <a:avLst/>
              <a:gdLst/>
              <a:ahLst/>
              <a:cxnLst/>
              <a:rect l="l" t="t" r="r" b="b"/>
              <a:pathLst>
                <a:path w="158768" h="93349" extrusionOk="0">
                  <a:moveTo>
                    <a:pt x="5384" y="0"/>
                  </a:moveTo>
                  <a:cubicBezTo>
                    <a:pt x="2426" y="0"/>
                    <a:pt x="0" y="2409"/>
                    <a:pt x="0" y="5384"/>
                  </a:cubicBezTo>
                  <a:lnTo>
                    <a:pt x="0" y="87965"/>
                  </a:lnTo>
                  <a:cubicBezTo>
                    <a:pt x="0" y="90940"/>
                    <a:pt x="2426" y="93349"/>
                    <a:pt x="5384" y="93349"/>
                  </a:cubicBezTo>
                  <a:lnTo>
                    <a:pt x="153384" y="93349"/>
                  </a:lnTo>
                  <a:cubicBezTo>
                    <a:pt x="156359" y="93349"/>
                    <a:pt x="158767" y="90940"/>
                    <a:pt x="158767" y="87965"/>
                  </a:cubicBezTo>
                  <a:lnTo>
                    <a:pt x="158767" y="5384"/>
                  </a:lnTo>
                  <a:cubicBezTo>
                    <a:pt x="158767" y="2409"/>
                    <a:pt x="156359" y="0"/>
                    <a:pt x="153384" y="0"/>
                  </a:cubicBezTo>
                  <a:close/>
                </a:path>
              </a:pathLst>
            </a:custGeom>
            <a:solidFill>
              <a:schemeClr val="dk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105"/>
            <p:cNvSpPr/>
            <p:nvPr/>
          </p:nvSpPr>
          <p:spPr>
            <a:xfrm>
              <a:off x="5641014" y="3691532"/>
              <a:ext cx="1574700" cy="161100"/>
            </a:xfrm>
            <a:prstGeom prst="roundRect">
              <a:avLst>
                <a:gd name="adj" fmla="val 28042"/>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105"/>
            <p:cNvSpPr/>
            <p:nvPr/>
          </p:nvSpPr>
          <p:spPr>
            <a:xfrm>
              <a:off x="5947650" y="3425050"/>
              <a:ext cx="946645" cy="266456"/>
            </a:xfrm>
            <a:custGeom>
              <a:avLst/>
              <a:gdLst/>
              <a:ahLst/>
              <a:cxnLst/>
              <a:rect l="l" t="t" r="r" b="b"/>
              <a:pathLst>
                <a:path w="41406" h="19517" extrusionOk="0">
                  <a:moveTo>
                    <a:pt x="4428" y="0"/>
                  </a:moveTo>
                  <a:lnTo>
                    <a:pt x="3542" y="3880"/>
                  </a:lnTo>
                  <a:lnTo>
                    <a:pt x="0" y="19517"/>
                  </a:lnTo>
                  <a:lnTo>
                    <a:pt x="41406" y="19517"/>
                  </a:lnTo>
                  <a:lnTo>
                    <a:pt x="37864" y="3880"/>
                  </a:lnTo>
                  <a:lnTo>
                    <a:pt x="36978" y="0"/>
                  </a:ln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43" name="Google Shape;1743;p105"/>
          <p:cNvSpPr txBox="1">
            <a:spLocks noGrp="1"/>
          </p:cNvSpPr>
          <p:nvPr>
            <p:ph type="ctrTitle"/>
          </p:nvPr>
        </p:nvSpPr>
        <p:spPr>
          <a:xfrm>
            <a:off x="3925670" y="108336"/>
            <a:ext cx="1435087" cy="343800"/>
          </a:xfrm>
          <a:prstGeom prst="rect">
            <a:avLst/>
          </a:prstGeom>
        </p:spPr>
        <p:txBody>
          <a:bodyPr spcFirstLastPara="1" wrap="square" lIns="91425" tIns="91425" rIns="91425" bIns="91425" anchor="b" anchorCtr="0">
            <a:noAutofit/>
          </a:bodyPr>
          <a:lstStyle/>
          <a:p>
            <a:r>
              <a:rPr lang="en" dirty="0"/>
              <a:t>Version Bureau</a:t>
            </a:r>
            <a:endParaRPr lang="fr-FR" dirty="0"/>
          </a:p>
        </p:txBody>
      </p:sp>
      <p:pic>
        <p:nvPicPr>
          <p:cNvPr id="4" name="Image 3" descr="Une image contenant texte, capture d’écran&#10;&#10;Description générée automatiquement">
            <a:extLst>
              <a:ext uri="{FF2B5EF4-FFF2-40B4-BE49-F238E27FC236}">
                <a16:creationId xmlns:a16="http://schemas.microsoft.com/office/drawing/2014/main" id="{1455943E-DF1B-1AFD-0399-7AC6EEE0D052}"/>
              </a:ext>
            </a:extLst>
          </p:cNvPr>
          <p:cNvPicPr>
            <a:picLocks noChangeAspect="1"/>
          </p:cNvPicPr>
          <p:nvPr/>
        </p:nvPicPr>
        <p:blipFill>
          <a:blip r:embed="rId3"/>
          <a:stretch>
            <a:fillRect/>
          </a:stretch>
        </p:blipFill>
        <p:spPr>
          <a:xfrm>
            <a:off x="2057561" y="1335912"/>
            <a:ext cx="5174612" cy="3122848"/>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760"/>
        <p:cNvGrpSpPr/>
        <p:nvPr/>
      </p:nvGrpSpPr>
      <p:grpSpPr>
        <a:xfrm>
          <a:off x="0" y="0"/>
          <a:ext cx="0" cy="0"/>
          <a:chOff x="0" y="0"/>
          <a:chExt cx="0" cy="0"/>
        </a:xfrm>
      </p:grpSpPr>
      <p:sp>
        <p:nvSpPr>
          <p:cNvPr id="1761" name="Google Shape;1761;p107"/>
          <p:cNvSpPr txBox="1">
            <a:spLocks noGrp="1"/>
          </p:cNvSpPr>
          <p:nvPr>
            <p:ph type="ctrTitle"/>
          </p:nvPr>
        </p:nvSpPr>
        <p:spPr>
          <a:xfrm>
            <a:off x="1539248" y="152503"/>
            <a:ext cx="1524372" cy="343800"/>
          </a:xfrm>
          <a:prstGeom prst="rect">
            <a:avLst/>
          </a:prstGeom>
        </p:spPr>
        <p:txBody>
          <a:bodyPr spcFirstLastPara="1" wrap="square" lIns="91425" tIns="91425" rIns="91425" bIns="91425" anchor="b" anchorCtr="0">
            <a:noAutofit/>
          </a:bodyPr>
          <a:lstStyle/>
          <a:p>
            <a:r>
              <a:rPr lang="en"/>
              <a:t>Version Mobile </a:t>
            </a:r>
            <a:endParaRPr/>
          </a:p>
        </p:txBody>
      </p:sp>
      <p:pic>
        <p:nvPicPr>
          <p:cNvPr id="1762" name="Google Shape;1762;p107" descr="Une image contenant texte, capture d’écran, Police, Impression&#10;&#10;Description générée automatiquement"/>
          <p:cNvPicPr preferRelativeResize="0"/>
          <p:nvPr/>
        </p:nvPicPr>
        <p:blipFill rotWithShape="1">
          <a:blip r:embed="rId3"/>
          <a:srcRect l="1195" r="1195"/>
          <a:stretch/>
        </p:blipFill>
        <p:spPr>
          <a:xfrm>
            <a:off x="4266245" y="544232"/>
            <a:ext cx="1381274" cy="4208493"/>
          </a:xfrm>
          <a:prstGeom prst="roundRect">
            <a:avLst>
              <a:gd name="adj" fmla="val 9897"/>
            </a:avLst>
          </a:prstGeom>
          <a:noFill/>
          <a:ln>
            <a:noFill/>
          </a:ln>
        </p:spPr>
      </p:pic>
      <p:sp>
        <p:nvSpPr>
          <p:cNvPr id="1767" name="Google Shape;1767;p107"/>
          <p:cNvSpPr/>
          <p:nvPr/>
        </p:nvSpPr>
        <p:spPr>
          <a:xfrm>
            <a:off x="677720" y="-2646279"/>
            <a:ext cx="3247500" cy="33525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CCCC"/>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1862"/>
        <p:cNvGrpSpPr/>
        <p:nvPr/>
      </p:nvGrpSpPr>
      <p:grpSpPr>
        <a:xfrm>
          <a:off x="0" y="0"/>
          <a:ext cx="0" cy="0"/>
          <a:chOff x="0" y="0"/>
          <a:chExt cx="0" cy="0"/>
        </a:xfrm>
      </p:grpSpPr>
      <p:pic>
        <p:nvPicPr>
          <p:cNvPr id="4" name="Image 3" descr="Une image contenant texte, diagramme, noir et blanc, Parallèle&#10;&#10;Description générée automatiquement">
            <a:extLst>
              <a:ext uri="{FF2B5EF4-FFF2-40B4-BE49-F238E27FC236}">
                <a16:creationId xmlns:a16="http://schemas.microsoft.com/office/drawing/2014/main" id="{5B576FF8-F848-1FE1-D328-5B46D2925E1D}"/>
              </a:ext>
            </a:extLst>
          </p:cNvPr>
          <p:cNvPicPr>
            <a:picLocks noChangeAspect="1"/>
          </p:cNvPicPr>
          <p:nvPr/>
        </p:nvPicPr>
        <p:blipFill>
          <a:blip r:embed="rId3"/>
          <a:stretch>
            <a:fillRect/>
          </a:stretch>
        </p:blipFill>
        <p:spPr>
          <a:xfrm>
            <a:off x="516520" y="573874"/>
            <a:ext cx="8226706" cy="4502141"/>
          </a:xfrm>
          <a:prstGeom prst="rect">
            <a:avLst/>
          </a:prstGeom>
        </p:spPr>
      </p:pic>
      <p:sp>
        <p:nvSpPr>
          <p:cNvPr id="5" name="Google Shape;1790;p109">
            <a:extLst>
              <a:ext uri="{FF2B5EF4-FFF2-40B4-BE49-F238E27FC236}">
                <a16:creationId xmlns:a16="http://schemas.microsoft.com/office/drawing/2014/main" id="{A6CC6548-CADF-111E-339A-D509AE490BB6}"/>
              </a:ext>
            </a:extLst>
          </p:cNvPr>
          <p:cNvSpPr txBox="1">
            <a:spLocks noGrp="1"/>
          </p:cNvSpPr>
          <p:nvPr/>
        </p:nvSpPr>
        <p:spPr>
          <a:xfrm>
            <a:off x="3349321" y="2498"/>
            <a:ext cx="2552772" cy="43257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1800"/>
              <a:buFont typeface="DM Serif Display"/>
              <a:buNone/>
              <a:defRPr sz="1800" b="0" i="0" u="none" strike="noStrike" cap="none">
                <a:solidFill>
                  <a:schemeClr val="lt1"/>
                </a:solidFill>
                <a:latin typeface="DM Serif Display"/>
                <a:ea typeface="DM Serif Display"/>
                <a:cs typeface="DM Serif Display"/>
                <a:sym typeface="DM Serif Display"/>
              </a:defRPr>
            </a:lvl1pPr>
            <a:lvl2pPr marR="0" lvl="1" algn="l" rtl="0">
              <a:lnSpc>
                <a:spcPct val="100000"/>
              </a:lnSpc>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9pPr>
          </a:lstStyle>
          <a:p>
            <a:r>
              <a:rPr lang="en" dirty="0" err="1"/>
              <a:t>Diagramme</a:t>
            </a:r>
            <a:r>
              <a:rPr lang="en" dirty="0"/>
              <a:t> de </a:t>
            </a:r>
            <a:r>
              <a:rPr lang="en" dirty="0" err="1"/>
              <a:t>classe</a:t>
            </a:r>
            <a:r>
              <a:rPr lang="en" dirty="0"/>
              <a:t> </a:t>
            </a:r>
            <a:endParaRPr lang="fr-FR" dirty="0"/>
          </a:p>
        </p:txBody>
      </p:sp>
      <p:pic>
        <p:nvPicPr>
          <p:cNvPr id="7" name="Google Shape;1891;p115" descr="Une image contenant habits, chaussures, debout, personne&#10;&#10;Description générée automatiquement">
            <a:extLst>
              <a:ext uri="{FF2B5EF4-FFF2-40B4-BE49-F238E27FC236}">
                <a16:creationId xmlns:a16="http://schemas.microsoft.com/office/drawing/2014/main" id="{9C4435FF-2437-30F8-B12F-500B8852CA5E}"/>
              </a:ext>
            </a:extLst>
          </p:cNvPr>
          <p:cNvPicPr preferRelativeResize="0"/>
          <p:nvPr/>
        </p:nvPicPr>
        <p:blipFill rotWithShape="1">
          <a:blip r:embed="rId4">
            <a:alphaModFix/>
          </a:blip>
          <a:srcRect t="6567" b="11945"/>
          <a:stretch/>
        </p:blipFill>
        <p:spPr>
          <a:xfrm>
            <a:off x="7295353" y="3896591"/>
            <a:ext cx="1448284" cy="1180164"/>
          </a:xfrm>
          <a:prstGeom prst="rect">
            <a:avLst/>
          </a:prstGeom>
          <a:noFill/>
          <a:ln>
            <a:noFill/>
          </a:ln>
        </p:spPr>
      </p:pic>
      <p:sp>
        <p:nvSpPr>
          <p:cNvPr id="3" name="Google Shape;1738;p105">
            <a:extLst>
              <a:ext uri="{FF2B5EF4-FFF2-40B4-BE49-F238E27FC236}">
                <a16:creationId xmlns:a16="http://schemas.microsoft.com/office/drawing/2014/main" id="{8D3EC33D-CBAA-363F-CA78-F3D69400A273}"/>
              </a:ext>
            </a:extLst>
          </p:cNvPr>
          <p:cNvSpPr/>
          <p:nvPr/>
        </p:nvSpPr>
        <p:spPr>
          <a:xfrm>
            <a:off x="2947157" y="-1045"/>
            <a:ext cx="3247500" cy="484911"/>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CCCC"/>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7"/>
        <p:cNvGrpSpPr/>
        <p:nvPr/>
      </p:nvGrpSpPr>
      <p:grpSpPr>
        <a:xfrm>
          <a:off x="0" y="0"/>
          <a:ext cx="0" cy="0"/>
          <a:chOff x="0" y="0"/>
          <a:chExt cx="0" cy="0"/>
        </a:xfrm>
      </p:grpSpPr>
      <p:sp>
        <p:nvSpPr>
          <p:cNvPr id="1458" name="Google Shape;1458;p94"/>
          <p:cNvSpPr/>
          <p:nvPr/>
        </p:nvSpPr>
        <p:spPr>
          <a:xfrm>
            <a:off x="2522400" y="2690100"/>
            <a:ext cx="4099200" cy="25359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D9D9D9"/>
              </a:solidFill>
            </a:endParaRPr>
          </a:p>
        </p:txBody>
      </p:sp>
      <p:sp>
        <p:nvSpPr>
          <p:cNvPr id="1459" name="Google Shape;1459;p94"/>
          <p:cNvSpPr txBox="1">
            <a:spLocks noGrp="1"/>
          </p:cNvSpPr>
          <p:nvPr>
            <p:ph type="ctrTitle"/>
          </p:nvPr>
        </p:nvSpPr>
        <p:spPr>
          <a:xfrm flipH="1">
            <a:off x="2534025" y="2690100"/>
            <a:ext cx="4076100" cy="1255800"/>
          </a:xfrm>
          <a:prstGeom prst="rect">
            <a:avLst/>
          </a:prstGeom>
        </p:spPr>
        <p:txBody>
          <a:bodyPr spcFirstLastPara="1" wrap="square" lIns="91425" tIns="91425" rIns="91425" bIns="91425" anchor="b" anchorCtr="0">
            <a:noAutofit/>
          </a:bodyPr>
          <a:lstStyle/>
          <a:p>
            <a:pPr algn="l"/>
            <a:r>
              <a:rPr lang="en" dirty="0">
                <a:solidFill>
                  <a:schemeClr val="dk1"/>
                </a:solidFill>
              </a:rPr>
              <a:t>Devis et </a:t>
            </a:r>
            <a:r>
              <a:rPr lang="en" dirty="0" err="1">
                <a:solidFill>
                  <a:schemeClr val="dk1"/>
                </a:solidFill>
              </a:rPr>
              <a:t>Démo</a:t>
            </a:r>
          </a:p>
          <a:p>
            <a:endParaRPr lang="en" dirty="0">
              <a:solidFill>
                <a:schemeClr val="dk1"/>
              </a:solidFill>
            </a:endParaRPr>
          </a:p>
        </p:txBody>
      </p:sp>
      <p:sp>
        <p:nvSpPr>
          <p:cNvPr id="1460" name="Google Shape;1460;p94"/>
          <p:cNvSpPr txBox="1">
            <a:spLocks noGrp="1"/>
          </p:cNvSpPr>
          <p:nvPr>
            <p:ph type="title" idx="2"/>
          </p:nvPr>
        </p:nvSpPr>
        <p:spPr>
          <a:xfrm flipH="1">
            <a:off x="2533950" y="768900"/>
            <a:ext cx="4076100" cy="192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dk1"/>
                </a:solidFill>
              </a:rPr>
              <a:t>09</a:t>
            </a:r>
            <a:endParaRPr dirty="0">
              <a:solidFill>
                <a:schemeClr val="dk1"/>
              </a:solidFill>
            </a:endParaRPr>
          </a:p>
        </p:txBody>
      </p:sp>
      <p:sp>
        <p:nvSpPr>
          <p:cNvPr id="1461" name="Google Shape;1461;p94"/>
          <p:cNvSpPr txBox="1">
            <a:spLocks noGrp="1"/>
          </p:cNvSpPr>
          <p:nvPr>
            <p:ph type="subTitle" idx="1"/>
          </p:nvPr>
        </p:nvSpPr>
        <p:spPr>
          <a:xfrm>
            <a:off x="2534025" y="3945900"/>
            <a:ext cx="4076100" cy="42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rPr>
              <a:t>You can enter a subtitle here if you need it</a:t>
            </a:r>
            <a:endParaRPr>
              <a:solidFill>
                <a:schemeClr val="dk1"/>
              </a:solidFill>
            </a:endParaRPr>
          </a:p>
        </p:txBody>
      </p:sp>
    </p:spTree>
    <p:extLst>
      <p:ext uri="{BB962C8B-B14F-4D97-AF65-F5344CB8AC3E}">
        <p14:creationId xmlns:p14="http://schemas.microsoft.com/office/powerpoint/2010/main" val="2565304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58"/>
                                        </p:tgtEl>
                                        <p:attrNameLst>
                                          <p:attrName>style.visibility</p:attrName>
                                        </p:attrNameLst>
                                      </p:cBhvr>
                                      <p:to>
                                        <p:strVal val="visible"/>
                                      </p:to>
                                    </p:set>
                                    <p:animEffect transition="in" filter="fade">
                                      <p:cBhvr>
                                        <p:cTn id="7" dur="1000"/>
                                        <p:tgtEl>
                                          <p:spTgt spid="1458"/>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1459"/>
                                        </p:tgtEl>
                                        <p:attrNameLst>
                                          <p:attrName>style.visibility</p:attrName>
                                        </p:attrNameLst>
                                      </p:cBhvr>
                                      <p:to>
                                        <p:strVal val="visible"/>
                                      </p:to>
                                    </p:set>
                                    <p:anim calcmode="lin" valueType="num">
                                      <p:cBhvr additive="base">
                                        <p:cTn id="11" dur="1000"/>
                                        <p:tgtEl>
                                          <p:spTgt spid="1459"/>
                                        </p:tgtEl>
                                        <p:attrNameLst>
                                          <p:attrName>ppt_y</p:attrName>
                                        </p:attrNameLst>
                                      </p:cBhvr>
                                      <p:tavLst>
                                        <p:tav tm="0">
                                          <p:val>
                                            <p:strVal val="#ppt_y+1"/>
                                          </p:val>
                                        </p:tav>
                                        <p:tav tm="100000">
                                          <p:val>
                                            <p:strVal val="#ppt_y"/>
                                          </p:val>
                                        </p:tav>
                                      </p:tavLst>
                                    </p:anim>
                                  </p:childTnLst>
                                </p:cTn>
                              </p:par>
                            </p:childTnLst>
                          </p:cTn>
                        </p:par>
                        <p:par>
                          <p:cTn id="12" fill="hold">
                            <p:stCondLst>
                              <p:cond delay="2000"/>
                            </p:stCondLst>
                            <p:childTnLst>
                              <p:par>
                                <p:cTn id="13" presetID="2" presetClass="entr" presetSubtype="1" fill="hold" nodeType="afterEffect">
                                  <p:stCondLst>
                                    <p:cond delay="0"/>
                                  </p:stCondLst>
                                  <p:childTnLst>
                                    <p:set>
                                      <p:cBhvr>
                                        <p:cTn id="14" dur="1" fill="hold">
                                          <p:stCondLst>
                                            <p:cond delay="0"/>
                                          </p:stCondLst>
                                        </p:cTn>
                                        <p:tgtEl>
                                          <p:spTgt spid="1460"/>
                                        </p:tgtEl>
                                        <p:attrNameLst>
                                          <p:attrName>style.visibility</p:attrName>
                                        </p:attrNameLst>
                                      </p:cBhvr>
                                      <p:to>
                                        <p:strVal val="visible"/>
                                      </p:to>
                                    </p:set>
                                    <p:anim calcmode="lin" valueType="num">
                                      <p:cBhvr additive="base">
                                        <p:cTn id="15" dur="1000"/>
                                        <p:tgtEl>
                                          <p:spTgt spid="1460"/>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461"/>
                                        </p:tgtEl>
                                        <p:attrNameLst>
                                          <p:attrName>style.visibility</p:attrName>
                                        </p:attrNameLst>
                                      </p:cBhvr>
                                      <p:to>
                                        <p:strVal val="visible"/>
                                      </p:to>
                                    </p:set>
                                    <p:animEffect transition="in" filter="fade">
                                      <p:cBhvr>
                                        <p:cTn id="19" dur="1000"/>
                                        <p:tgtEl>
                                          <p:spTgt spid="1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6"/>
        <p:cNvGrpSpPr/>
        <p:nvPr/>
      </p:nvGrpSpPr>
      <p:grpSpPr>
        <a:xfrm>
          <a:off x="0" y="0"/>
          <a:ext cx="0" cy="0"/>
          <a:chOff x="0" y="0"/>
          <a:chExt cx="0" cy="0"/>
        </a:xfrm>
      </p:grpSpPr>
      <p:sp>
        <p:nvSpPr>
          <p:cNvPr id="1047" name="Google Shape;1047;p82"/>
          <p:cNvSpPr/>
          <p:nvPr/>
        </p:nvSpPr>
        <p:spPr>
          <a:xfrm flipH="1">
            <a:off x="2719800" y="3467483"/>
            <a:ext cx="1950619" cy="1711567"/>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82"/>
          <p:cNvSpPr/>
          <p:nvPr/>
        </p:nvSpPr>
        <p:spPr>
          <a:xfrm flipH="1">
            <a:off x="484500" y="2453450"/>
            <a:ext cx="2487300" cy="2160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Image 3" descr="Une image contenant texte, Appareils électroniques, capture d’écran, logiciel&#10;&#10;Description générée automatiquement">
            <a:extLst>
              <a:ext uri="{FF2B5EF4-FFF2-40B4-BE49-F238E27FC236}">
                <a16:creationId xmlns:a16="http://schemas.microsoft.com/office/drawing/2014/main" id="{72358076-C83D-903D-8722-06AD3D47872E}"/>
              </a:ext>
            </a:extLst>
          </p:cNvPr>
          <p:cNvPicPr>
            <a:picLocks noChangeAspect="1"/>
          </p:cNvPicPr>
          <p:nvPr/>
        </p:nvPicPr>
        <p:blipFill>
          <a:blip r:embed="rId4"/>
          <a:stretch>
            <a:fillRect/>
          </a:stretch>
        </p:blipFill>
        <p:spPr>
          <a:xfrm>
            <a:off x="2027322" y="42111"/>
            <a:ext cx="5089357" cy="5104396"/>
          </a:xfrm>
          <a:prstGeom prst="rect">
            <a:avLst/>
          </a:prstGeom>
        </p:spPr>
      </p:pic>
      <p:sp>
        <p:nvSpPr>
          <p:cNvPr id="3" name="Google Shape;1048;p82">
            <a:extLst>
              <a:ext uri="{FF2B5EF4-FFF2-40B4-BE49-F238E27FC236}">
                <a16:creationId xmlns:a16="http://schemas.microsoft.com/office/drawing/2014/main" id="{5446E3F2-D653-1C76-8A4A-416AC9E24C3F}"/>
              </a:ext>
            </a:extLst>
          </p:cNvPr>
          <p:cNvSpPr/>
          <p:nvPr/>
        </p:nvSpPr>
        <p:spPr>
          <a:xfrm flipH="1">
            <a:off x="6178946" y="2395297"/>
            <a:ext cx="2487300" cy="2160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047;p82">
            <a:extLst>
              <a:ext uri="{FF2B5EF4-FFF2-40B4-BE49-F238E27FC236}">
                <a16:creationId xmlns:a16="http://schemas.microsoft.com/office/drawing/2014/main" id="{1C16FCCB-A09F-934D-E3E6-F335981E8B4F}"/>
              </a:ext>
            </a:extLst>
          </p:cNvPr>
          <p:cNvSpPr/>
          <p:nvPr/>
        </p:nvSpPr>
        <p:spPr>
          <a:xfrm flipH="1">
            <a:off x="4519022" y="3469488"/>
            <a:ext cx="1950619" cy="1711567"/>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047;p82">
            <a:extLst>
              <a:ext uri="{FF2B5EF4-FFF2-40B4-BE49-F238E27FC236}">
                <a16:creationId xmlns:a16="http://schemas.microsoft.com/office/drawing/2014/main" id="{E693CD89-BE0E-9E8A-DDF1-A87F596E20F8}"/>
              </a:ext>
            </a:extLst>
          </p:cNvPr>
          <p:cNvSpPr/>
          <p:nvPr/>
        </p:nvSpPr>
        <p:spPr>
          <a:xfrm flipH="1">
            <a:off x="4521027" y="1756994"/>
            <a:ext cx="1943100" cy="1719086"/>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47;p82">
            <a:extLst>
              <a:ext uri="{FF2B5EF4-FFF2-40B4-BE49-F238E27FC236}">
                <a16:creationId xmlns:a16="http://schemas.microsoft.com/office/drawing/2014/main" id="{630C848E-6432-F5A4-5C92-50F278084E2C}"/>
              </a:ext>
            </a:extLst>
          </p:cNvPr>
          <p:cNvSpPr/>
          <p:nvPr/>
        </p:nvSpPr>
        <p:spPr>
          <a:xfrm flipH="1">
            <a:off x="2716290" y="1764513"/>
            <a:ext cx="1950619" cy="1711567"/>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48"/>
                                        </p:tgtEl>
                                        <p:attrNameLst>
                                          <p:attrName>style.visibility</p:attrName>
                                        </p:attrNameLst>
                                      </p:cBhvr>
                                      <p:to>
                                        <p:strVal val="visible"/>
                                      </p:to>
                                    </p:set>
                                    <p:anim calcmode="lin" valueType="num">
                                      <p:cBhvr additive="base">
                                        <p:cTn id="7" dur="1000"/>
                                        <p:tgtEl>
                                          <p:spTgt spid="1048"/>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1047"/>
                                        </p:tgtEl>
                                        <p:attrNameLst>
                                          <p:attrName>style.visibility</p:attrName>
                                        </p:attrNameLst>
                                      </p:cBhvr>
                                      <p:to>
                                        <p:strVal val="visible"/>
                                      </p:to>
                                    </p:set>
                                    <p:anim calcmode="lin" valueType="num">
                                      <p:cBhvr additive="base">
                                        <p:cTn id="11" dur="1000"/>
                                        <p:tgtEl>
                                          <p:spTgt spid="1047"/>
                                        </p:tgtEl>
                                        <p:attrNameLst>
                                          <p:attrName>ppt_y</p:attrName>
                                        </p:attrNameLst>
                                      </p:cBhvr>
                                      <p:tavLst>
                                        <p:tav tm="0">
                                          <p:val>
                                            <p:strVal val="#ppt_y+1"/>
                                          </p:val>
                                        </p:tav>
                                        <p:tav tm="100000">
                                          <p:val>
                                            <p:strVal val="#ppt_y"/>
                                          </p:val>
                                        </p:tav>
                                      </p:tavLst>
                                    </p:anim>
                                  </p:childTnLst>
                                </p:cTn>
                              </p:par>
                            </p:childTnLst>
                          </p:cTn>
                        </p:par>
                        <p:par>
                          <p:cTn id="12" fill="hold">
                            <p:stCondLst>
                              <p:cond delay="2000"/>
                            </p:stCondLst>
                            <p:childTnLst>
                              <p:par>
                                <p:cTn id="13" presetID="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p:tgtEl>
                                          <p:spTgt spid="3"/>
                                        </p:tgtEl>
                                        <p:attrNameLst>
                                          <p:attrName>ppt_x</p:attrName>
                                        </p:attrNameLst>
                                      </p:cBhvr>
                                      <p:tavLst>
                                        <p:tav tm="0">
                                          <p:val>
                                            <p:strVal val="#ppt_x-1"/>
                                          </p:val>
                                        </p:tav>
                                        <p:tav tm="100000">
                                          <p:val>
                                            <p:strVal val="#ppt_x"/>
                                          </p:val>
                                        </p:tav>
                                      </p:tavLst>
                                    </p:anim>
                                  </p:childTnLst>
                                </p:cTn>
                              </p:par>
                            </p:childTnLst>
                          </p:cTn>
                        </p:par>
                        <p:par>
                          <p:cTn id="16" fill="hold">
                            <p:stCondLst>
                              <p:cond delay="3000"/>
                            </p:stCondLst>
                            <p:childTnLst>
                              <p:par>
                                <p:cTn id="17" presetID="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2" presetClass="entr" presetSubtype="4"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5000"/>
                            </p:stCondLst>
                            <p:childTnLst>
                              <p:par>
                                <p:cTn id="25" presetID="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1000"/>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6"/>
        <p:cNvGrpSpPr/>
        <p:nvPr/>
      </p:nvGrpSpPr>
      <p:grpSpPr>
        <a:xfrm>
          <a:off x="0" y="0"/>
          <a:ext cx="0" cy="0"/>
          <a:chOff x="0" y="0"/>
          <a:chExt cx="0" cy="0"/>
        </a:xfrm>
      </p:grpSpPr>
      <p:sp>
        <p:nvSpPr>
          <p:cNvPr id="1047" name="Google Shape;1047;p82"/>
          <p:cNvSpPr/>
          <p:nvPr/>
        </p:nvSpPr>
        <p:spPr>
          <a:xfrm flipH="1">
            <a:off x="2719800" y="3467483"/>
            <a:ext cx="1950619" cy="1711567"/>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82"/>
          <p:cNvSpPr/>
          <p:nvPr/>
        </p:nvSpPr>
        <p:spPr>
          <a:xfrm flipH="1">
            <a:off x="484500" y="2453450"/>
            <a:ext cx="2487300" cy="2160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1048;p82">
            <a:extLst>
              <a:ext uri="{FF2B5EF4-FFF2-40B4-BE49-F238E27FC236}">
                <a16:creationId xmlns:a16="http://schemas.microsoft.com/office/drawing/2014/main" id="{5446E3F2-D653-1C76-8A4A-416AC9E24C3F}"/>
              </a:ext>
            </a:extLst>
          </p:cNvPr>
          <p:cNvSpPr/>
          <p:nvPr/>
        </p:nvSpPr>
        <p:spPr>
          <a:xfrm flipH="1">
            <a:off x="6178946" y="2395297"/>
            <a:ext cx="2487300" cy="2160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047;p82">
            <a:extLst>
              <a:ext uri="{FF2B5EF4-FFF2-40B4-BE49-F238E27FC236}">
                <a16:creationId xmlns:a16="http://schemas.microsoft.com/office/drawing/2014/main" id="{1C16FCCB-A09F-934D-E3E6-F335981E8B4F}"/>
              </a:ext>
            </a:extLst>
          </p:cNvPr>
          <p:cNvSpPr/>
          <p:nvPr/>
        </p:nvSpPr>
        <p:spPr>
          <a:xfrm flipH="1">
            <a:off x="4519022" y="3469488"/>
            <a:ext cx="1950619" cy="1711567"/>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047;p82">
            <a:extLst>
              <a:ext uri="{FF2B5EF4-FFF2-40B4-BE49-F238E27FC236}">
                <a16:creationId xmlns:a16="http://schemas.microsoft.com/office/drawing/2014/main" id="{E693CD89-BE0E-9E8A-DDF1-A87F596E20F8}"/>
              </a:ext>
            </a:extLst>
          </p:cNvPr>
          <p:cNvSpPr/>
          <p:nvPr/>
        </p:nvSpPr>
        <p:spPr>
          <a:xfrm flipH="1">
            <a:off x="4521027" y="1756994"/>
            <a:ext cx="1943100" cy="1719086"/>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47;p82">
            <a:extLst>
              <a:ext uri="{FF2B5EF4-FFF2-40B4-BE49-F238E27FC236}">
                <a16:creationId xmlns:a16="http://schemas.microsoft.com/office/drawing/2014/main" id="{630C848E-6432-F5A4-5C92-50F278084E2C}"/>
              </a:ext>
            </a:extLst>
          </p:cNvPr>
          <p:cNvSpPr/>
          <p:nvPr/>
        </p:nvSpPr>
        <p:spPr>
          <a:xfrm flipH="1">
            <a:off x="2716290" y="1764513"/>
            <a:ext cx="1950619" cy="1711567"/>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Image 4" descr="Une image contenant texte, capture d’écran, diagramme, Police&#10;&#10;Description générée automatiquement">
            <a:extLst>
              <a:ext uri="{FF2B5EF4-FFF2-40B4-BE49-F238E27FC236}">
                <a16:creationId xmlns:a16="http://schemas.microsoft.com/office/drawing/2014/main" id="{C36512D4-A13D-1879-D778-647A8D9A0A28}"/>
              </a:ext>
            </a:extLst>
          </p:cNvPr>
          <p:cNvPicPr>
            <a:picLocks noChangeAspect="1"/>
          </p:cNvPicPr>
          <p:nvPr/>
        </p:nvPicPr>
        <p:blipFill>
          <a:blip r:embed="rId4"/>
          <a:stretch>
            <a:fillRect/>
          </a:stretch>
        </p:blipFill>
        <p:spPr>
          <a:xfrm>
            <a:off x="2854493" y="447"/>
            <a:ext cx="3638048" cy="5142605"/>
          </a:xfrm>
          <a:prstGeom prst="rect">
            <a:avLst/>
          </a:prstGeom>
        </p:spPr>
      </p:pic>
    </p:spTree>
    <p:extLst>
      <p:ext uri="{BB962C8B-B14F-4D97-AF65-F5344CB8AC3E}">
        <p14:creationId xmlns:p14="http://schemas.microsoft.com/office/powerpoint/2010/main" val="109387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48"/>
                                        </p:tgtEl>
                                        <p:attrNameLst>
                                          <p:attrName>style.visibility</p:attrName>
                                        </p:attrNameLst>
                                      </p:cBhvr>
                                      <p:to>
                                        <p:strVal val="visible"/>
                                      </p:to>
                                    </p:set>
                                    <p:anim calcmode="lin" valueType="num">
                                      <p:cBhvr additive="base">
                                        <p:cTn id="7" dur="1000"/>
                                        <p:tgtEl>
                                          <p:spTgt spid="1048"/>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1047"/>
                                        </p:tgtEl>
                                        <p:attrNameLst>
                                          <p:attrName>style.visibility</p:attrName>
                                        </p:attrNameLst>
                                      </p:cBhvr>
                                      <p:to>
                                        <p:strVal val="visible"/>
                                      </p:to>
                                    </p:set>
                                    <p:anim calcmode="lin" valueType="num">
                                      <p:cBhvr additive="base">
                                        <p:cTn id="11" dur="1000"/>
                                        <p:tgtEl>
                                          <p:spTgt spid="1047"/>
                                        </p:tgtEl>
                                        <p:attrNameLst>
                                          <p:attrName>ppt_y</p:attrName>
                                        </p:attrNameLst>
                                      </p:cBhvr>
                                      <p:tavLst>
                                        <p:tav tm="0">
                                          <p:val>
                                            <p:strVal val="#ppt_y+1"/>
                                          </p:val>
                                        </p:tav>
                                        <p:tav tm="100000">
                                          <p:val>
                                            <p:strVal val="#ppt_y"/>
                                          </p:val>
                                        </p:tav>
                                      </p:tavLst>
                                    </p:anim>
                                  </p:childTnLst>
                                </p:cTn>
                              </p:par>
                            </p:childTnLst>
                          </p:cTn>
                        </p:par>
                        <p:par>
                          <p:cTn id="12" fill="hold">
                            <p:stCondLst>
                              <p:cond delay="2000"/>
                            </p:stCondLst>
                            <p:childTnLst>
                              <p:par>
                                <p:cTn id="13" presetID="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p:tgtEl>
                                          <p:spTgt spid="3"/>
                                        </p:tgtEl>
                                        <p:attrNameLst>
                                          <p:attrName>ppt_x</p:attrName>
                                        </p:attrNameLst>
                                      </p:cBhvr>
                                      <p:tavLst>
                                        <p:tav tm="0">
                                          <p:val>
                                            <p:strVal val="#ppt_x-1"/>
                                          </p:val>
                                        </p:tav>
                                        <p:tav tm="100000">
                                          <p:val>
                                            <p:strVal val="#ppt_x"/>
                                          </p:val>
                                        </p:tav>
                                      </p:tavLst>
                                    </p:anim>
                                  </p:childTnLst>
                                </p:cTn>
                              </p:par>
                            </p:childTnLst>
                          </p:cTn>
                        </p:par>
                        <p:par>
                          <p:cTn id="16" fill="hold">
                            <p:stCondLst>
                              <p:cond delay="3000"/>
                            </p:stCondLst>
                            <p:childTnLst>
                              <p:par>
                                <p:cTn id="17" presetID="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2" presetClass="entr" presetSubtype="4"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5000"/>
                            </p:stCondLst>
                            <p:childTnLst>
                              <p:par>
                                <p:cTn id="25" presetID="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1000"/>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1"/>
        <p:cNvGrpSpPr/>
        <p:nvPr/>
      </p:nvGrpSpPr>
      <p:grpSpPr>
        <a:xfrm>
          <a:off x="0" y="0"/>
          <a:ext cx="0" cy="0"/>
          <a:chOff x="0" y="0"/>
          <a:chExt cx="0" cy="0"/>
        </a:xfrm>
      </p:grpSpPr>
      <p:sp>
        <p:nvSpPr>
          <p:cNvPr id="1772" name="Google Shape;1772;p108"/>
          <p:cNvSpPr/>
          <p:nvPr/>
        </p:nvSpPr>
        <p:spPr>
          <a:xfrm>
            <a:off x="6690214" y="-513900"/>
            <a:ext cx="4790700" cy="17517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108"/>
          <p:cNvSpPr/>
          <p:nvPr/>
        </p:nvSpPr>
        <p:spPr>
          <a:xfrm>
            <a:off x="-215401" y="1695900"/>
            <a:ext cx="4549200" cy="17517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108"/>
          <p:cNvSpPr txBox="1">
            <a:spLocks noGrp="1"/>
          </p:cNvSpPr>
          <p:nvPr>
            <p:ph type="title"/>
          </p:nvPr>
        </p:nvSpPr>
        <p:spPr>
          <a:xfrm>
            <a:off x="1481036" y="2115880"/>
            <a:ext cx="2847000" cy="896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solidFill>
                  <a:schemeClr val="dk1"/>
                </a:solidFill>
              </a:rPr>
              <a:t>Merci</a:t>
            </a:r>
            <a:endParaRPr dirty="0">
              <a:solidFill>
                <a:schemeClr val="dk1"/>
              </a:solidFill>
            </a:endParaRPr>
          </a:p>
        </p:txBody>
      </p:sp>
      <p:sp>
        <p:nvSpPr>
          <p:cNvPr id="1775" name="Google Shape;1775;p108"/>
          <p:cNvSpPr txBox="1">
            <a:spLocks noGrp="1"/>
          </p:cNvSpPr>
          <p:nvPr>
            <p:ph type="subTitle" idx="1"/>
          </p:nvPr>
        </p:nvSpPr>
        <p:spPr>
          <a:xfrm flipH="1">
            <a:off x="5020872" y="1986750"/>
            <a:ext cx="2631000" cy="1170000"/>
          </a:xfrm>
          <a:prstGeom prst="rect">
            <a:avLst/>
          </a:prstGeom>
        </p:spPr>
        <p:txBody>
          <a:bodyPr spcFirstLastPara="1" wrap="square" lIns="91425" tIns="91425" rIns="91425" bIns="91425" anchor="ctr" anchorCtr="0">
            <a:noAutofit/>
          </a:bodyPr>
          <a:lstStyle/>
          <a:p>
            <a:pPr marL="0" indent="0"/>
            <a:r>
              <a:rPr lang="en" dirty="0">
                <a:solidFill>
                  <a:schemeClr val="dk1"/>
                </a:solidFill>
              </a:rPr>
              <a:t>Vous </a:t>
            </a:r>
            <a:r>
              <a:rPr lang="en" dirty="0" err="1">
                <a:solidFill>
                  <a:schemeClr val="dk1"/>
                </a:solidFill>
              </a:rPr>
              <a:t>avez</a:t>
            </a:r>
            <a:r>
              <a:rPr lang="en" dirty="0">
                <a:solidFill>
                  <a:schemeClr val="dk1"/>
                </a:solidFill>
              </a:rPr>
              <a:t> des questions ?</a:t>
            </a:r>
          </a:p>
          <a:p>
            <a:pPr marL="0" indent="0"/>
            <a:endParaRPr lang="en" dirty="0">
              <a:solidFill>
                <a:schemeClr val="dk1"/>
              </a:solidFill>
            </a:endParaRPr>
          </a:p>
          <a:p>
            <a:pPr marL="0" indent="0"/>
            <a:r>
              <a:rPr lang="en" dirty="0">
                <a:solidFill>
                  <a:schemeClr val="dk1"/>
                </a:solidFill>
                <a:hlinkClick r:id="rId4">
                  <a:extLst>
                    <a:ext uri="{A12FA001-AC4F-418D-AE19-62706E023703}">
                      <ahyp:hlinkClr xmlns:ahyp="http://schemas.microsoft.com/office/drawing/2018/hyperlinkcolor" val="tx"/>
                    </a:ext>
                  </a:extLst>
                </a:hlinkClick>
              </a:rPr>
              <a:t>Abdelali-irkha@hotmail.fr</a:t>
            </a:r>
            <a:endParaRPr lang="en" dirty="0">
              <a:solidFill>
                <a:schemeClr val="dk1"/>
              </a:solidFill>
            </a:endParaRPr>
          </a:p>
          <a:p>
            <a:pPr marL="0" indent="0"/>
            <a:r>
              <a:rPr lang="en" dirty="0">
                <a:solidFill>
                  <a:schemeClr val="dk1"/>
                </a:solidFill>
              </a:rPr>
              <a:t>https://www.linkedin.com/in/abdelali-irkha-6788121a7/</a:t>
            </a:r>
          </a:p>
        </p:txBody>
      </p:sp>
      <p:grpSp>
        <p:nvGrpSpPr>
          <p:cNvPr id="1780" name="Google Shape;1780;p108"/>
          <p:cNvGrpSpPr/>
          <p:nvPr/>
        </p:nvGrpSpPr>
        <p:grpSpPr>
          <a:xfrm>
            <a:off x="9865150" y="1795817"/>
            <a:ext cx="666545" cy="379860"/>
            <a:chOff x="2502826" y="540046"/>
            <a:chExt cx="666545" cy="379860"/>
          </a:xfrm>
        </p:grpSpPr>
        <p:sp>
          <p:nvSpPr>
            <p:cNvPr id="1781" name="Google Shape;1781;p108"/>
            <p:cNvSpPr/>
            <p:nvPr/>
          </p:nvSpPr>
          <p:spPr>
            <a:xfrm>
              <a:off x="2949377" y="691933"/>
              <a:ext cx="52020" cy="132043"/>
            </a:xfrm>
            <a:custGeom>
              <a:avLst/>
              <a:gdLst/>
              <a:ahLst/>
              <a:cxnLst/>
              <a:rect l="l" t="t" r="r" b="b"/>
              <a:pathLst>
                <a:path w="1135" h="2881" extrusionOk="0">
                  <a:moveTo>
                    <a:pt x="873" y="262"/>
                  </a:moveTo>
                  <a:lnTo>
                    <a:pt x="873" y="2618"/>
                  </a:lnTo>
                  <a:lnTo>
                    <a:pt x="262" y="2618"/>
                  </a:lnTo>
                  <a:lnTo>
                    <a:pt x="262" y="262"/>
                  </a:lnTo>
                  <a:close/>
                  <a:moveTo>
                    <a:pt x="131" y="1"/>
                  </a:moveTo>
                  <a:cubicBezTo>
                    <a:pt x="58" y="1"/>
                    <a:pt x="1" y="60"/>
                    <a:pt x="1" y="131"/>
                  </a:cubicBezTo>
                  <a:lnTo>
                    <a:pt x="1" y="2749"/>
                  </a:lnTo>
                  <a:cubicBezTo>
                    <a:pt x="1" y="2821"/>
                    <a:pt x="58" y="2880"/>
                    <a:pt x="131" y="2880"/>
                  </a:cubicBezTo>
                  <a:lnTo>
                    <a:pt x="1003" y="2880"/>
                  </a:lnTo>
                  <a:cubicBezTo>
                    <a:pt x="1076" y="2880"/>
                    <a:pt x="1134" y="2821"/>
                    <a:pt x="1134" y="2749"/>
                  </a:cubicBezTo>
                  <a:lnTo>
                    <a:pt x="1134" y="131"/>
                  </a:lnTo>
                  <a:cubicBezTo>
                    <a:pt x="1134" y="60"/>
                    <a:pt x="1076" y="1"/>
                    <a:pt x="10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108"/>
            <p:cNvSpPr/>
            <p:nvPr/>
          </p:nvSpPr>
          <p:spPr>
            <a:xfrm>
              <a:off x="2939019" y="620022"/>
              <a:ext cx="62378" cy="59995"/>
            </a:xfrm>
            <a:custGeom>
              <a:avLst/>
              <a:gdLst/>
              <a:ahLst/>
              <a:cxnLst/>
              <a:rect l="l" t="t" r="r" b="b"/>
              <a:pathLst>
                <a:path w="1361" h="1309" extrusionOk="0">
                  <a:moveTo>
                    <a:pt x="704" y="261"/>
                  </a:moveTo>
                  <a:cubicBezTo>
                    <a:pt x="906" y="261"/>
                    <a:pt x="1099" y="418"/>
                    <a:pt x="1099" y="654"/>
                  </a:cubicBezTo>
                  <a:cubicBezTo>
                    <a:pt x="1099" y="871"/>
                    <a:pt x="923" y="1046"/>
                    <a:pt x="706" y="1046"/>
                  </a:cubicBezTo>
                  <a:cubicBezTo>
                    <a:pt x="356" y="1046"/>
                    <a:pt x="181" y="623"/>
                    <a:pt x="429" y="377"/>
                  </a:cubicBezTo>
                  <a:cubicBezTo>
                    <a:pt x="509" y="297"/>
                    <a:pt x="607" y="261"/>
                    <a:pt x="704" y="261"/>
                  </a:cubicBezTo>
                  <a:close/>
                  <a:moveTo>
                    <a:pt x="706" y="0"/>
                  </a:moveTo>
                  <a:cubicBezTo>
                    <a:pt x="442" y="0"/>
                    <a:pt x="202" y="159"/>
                    <a:pt x="101" y="404"/>
                  </a:cubicBezTo>
                  <a:cubicBezTo>
                    <a:pt x="0" y="648"/>
                    <a:pt x="56" y="929"/>
                    <a:pt x="243" y="1116"/>
                  </a:cubicBezTo>
                  <a:cubicBezTo>
                    <a:pt x="368" y="1241"/>
                    <a:pt x="536" y="1308"/>
                    <a:pt x="707" y="1308"/>
                  </a:cubicBezTo>
                  <a:cubicBezTo>
                    <a:pt x="791" y="1308"/>
                    <a:pt x="876" y="1292"/>
                    <a:pt x="956" y="1259"/>
                  </a:cubicBezTo>
                  <a:cubicBezTo>
                    <a:pt x="1201" y="1158"/>
                    <a:pt x="1360" y="918"/>
                    <a:pt x="1360" y="654"/>
                  </a:cubicBezTo>
                  <a:cubicBezTo>
                    <a:pt x="1360" y="292"/>
                    <a:pt x="1067" y="0"/>
                    <a:pt x="7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108"/>
            <p:cNvSpPr/>
            <p:nvPr/>
          </p:nvSpPr>
          <p:spPr>
            <a:xfrm>
              <a:off x="3029353" y="691933"/>
              <a:ext cx="140018" cy="132043"/>
            </a:xfrm>
            <a:custGeom>
              <a:avLst/>
              <a:gdLst/>
              <a:ahLst/>
              <a:cxnLst/>
              <a:rect l="l" t="t" r="r" b="b"/>
              <a:pathLst>
                <a:path w="3055" h="2881" extrusionOk="0">
                  <a:moveTo>
                    <a:pt x="131" y="1"/>
                  </a:moveTo>
                  <a:cubicBezTo>
                    <a:pt x="58" y="1"/>
                    <a:pt x="0" y="60"/>
                    <a:pt x="0" y="131"/>
                  </a:cubicBezTo>
                  <a:lnTo>
                    <a:pt x="0" y="2749"/>
                  </a:lnTo>
                  <a:cubicBezTo>
                    <a:pt x="0" y="2821"/>
                    <a:pt x="58" y="2880"/>
                    <a:pt x="131" y="2880"/>
                  </a:cubicBezTo>
                  <a:lnTo>
                    <a:pt x="1003" y="2880"/>
                  </a:lnTo>
                  <a:cubicBezTo>
                    <a:pt x="1076" y="2880"/>
                    <a:pt x="1134" y="2821"/>
                    <a:pt x="1134" y="2749"/>
                  </a:cubicBezTo>
                  <a:lnTo>
                    <a:pt x="1134" y="1810"/>
                  </a:lnTo>
                  <a:cubicBezTo>
                    <a:pt x="1134" y="1502"/>
                    <a:pt x="1202" y="1135"/>
                    <a:pt x="1527" y="1135"/>
                  </a:cubicBezTo>
                  <a:cubicBezTo>
                    <a:pt x="1769" y="1135"/>
                    <a:pt x="1867" y="1339"/>
                    <a:pt x="1902" y="1570"/>
                  </a:cubicBezTo>
                  <a:cubicBezTo>
                    <a:pt x="1913" y="1635"/>
                    <a:pt x="1970" y="1681"/>
                    <a:pt x="2032" y="1681"/>
                  </a:cubicBezTo>
                  <a:cubicBezTo>
                    <a:pt x="2039" y="1681"/>
                    <a:pt x="2045" y="1680"/>
                    <a:pt x="2052" y="1679"/>
                  </a:cubicBezTo>
                  <a:cubicBezTo>
                    <a:pt x="2123" y="1667"/>
                    <a:pt x="2172" y="1600"/>
                    <a:pt x="2161" y="1529"/>
                  </a:cubicBezTo>
                  <a:cubicBezTo>
                    <a:pt x="2095" y="1109"/>
                    <a:pt x="1871" y="873"/>
                    <a:pt x="1527" y="873"/>
                  </a:cubicBezTo>
                  <a:cubicBezTo>
                    <a:pt x="1111" y="873"/>
                    <a:pt x="872" y="1214"/>
                    <a:pt x="872" y="1809"/>
                  </a:cubicBezTo>
                  <a:lnTo>
                    <a:pt x="872" y="2616"/>
                  </a:lnTo>
                  <a:lnTo>
                    <a:pt x="261" y="2616"/>
                  </a:lnTo>
                  <a:lnTo>
                    <a:pt x="261" y="260"/>
                  </a:lnTo>
                  <a:lnTo>
                    <a:pt x="697" y="260"/>
                  </a:lnTo>
                  <a:lnTo>
                    <a:pt x="697" y="433"/>
                  </a:lnTo>
                  <a:cubicBezTo>
                    <a:pt x="697" y="473"/>
                    <a:pt x="715" y="512"/>
                    <a:pt x="746" y="538"/>
                  </a:cubicBezTo>
                  <a:cubicBezTo>
                    <a:pt x="770" y="557"/>
                    <a:pt x="799" y="567"/>
                    <a:pt x="829" y="567"/>
                  </a:cubicBezTo>
                  <a:cubicBezTo>
                    <a:pt x="858" y="567"/>
                    <a:pt x="887" y="557"/>
                    <a:pt x="910" y="538"/>
                  </a:cubicBezTo>
                  <a:cubicBezTo>
                    <a:pt x="1132" y="359"/>
                    <a:pt x="1410" y="260"/>
                    <a:pt x="1696" y="260"/>
                  </a:cubicBezTo>
                  <a:cubicBezTo>
                    <a:pt x="1698" y="260"/>
                    <a:pt x="1700" y="260"/>
                    <a:pt x="1702" y="260"/>
                  </a:cubicBezTo>
                  <a:cubicBezTo>
                    <a:pt x="2454" y="260"/>
                    <a:pt x="2792" y="896"/>
                    <a:pt x="2792" y="1526"/>
                  </a:cubicBezTo>
                  <a:lnTo>
                    <a:pt x="2792" y="2616"/>
                  </a:lnTo>
                  <a:lnTo>
                    <a:pt x="2181" y="2616"/>
                  </a:lnTo>
                  <a:lnTo>
                    <a:pt x="2181" y="2185"/>
                  </a:lnTo>
                  <a:cubicBezTo>
                    <a:pt x="2181" y="2113"/>
                    <a:pt x="2123" y="2055"/>
                    <a:pt x="2050" y="2055"/>
                  </a:cubicBezTo>
                  <a:cubicBezTo>
                    <a:pt x="1979" y="2055"/>
                    <a:pt x="1920" y="2113"/>
                    <a:pt x="1920" y="2185"/>
                  </a:cubicBezTo>
                  <a:lnTo>
                    <a:pt x="1920" y="2747"/>
                  </a:lnTo>
                  <a:cubicBezTo>
                    <a:pt x="1920" y="2819"/>
                    <a:pt x="1979" y="2877"/>
                    <a:pt x="2050" y="2877"/>
                  </a:cubicBezTo>
                  <a:lnTo>
                    <a:pt x="2923" y="2877"/>
                  </a:lnTo>
                  <a:cubicBezTo>
                    <a:pt x="2995" y="2877"/>
                    <a:pt x="3055" y="2819"/>
                    <a:pt x="3055" y="2747"/>
                  </a:cubicBezTo>
                  <a:lnTo>
                    <a:pt x="3055" y="1526"/>
                  </a:lnTo>
                  <a:cubicBezTo>
                    <a:pt x="3053" y="629"/>
                    <a:pt x="2497" y="1"/>
                    <a:pt x="1700" y="1"/>
                  </a:cubicBezTo>
                  <a:cubicBezTo>
                    <a:pt x="1442" y="1"/>
                    <a:pt x="1186" y="68"/>
                    <a:pt x="960" y="193"/>
                  </a:cubicBezTo>
                  <a:lnTo>
                    <a:pt x="960" y="131"/>
                  </a:lnTo>
                  <a:cubicBezTo>
                    <a:pt x="960" y="60"/>
                    <a:pt x="901"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108"/>
            <p:cNvSpPr/>
            <p:nvPr/>
          </p:nvSpPr>
          <p:spPr>
            <a:xfrm>
              <a:off x="2502826" y="540046"/>
              <a:ext cx="400164" cy="379860"/>
            </a:xfrm>
            <a:custGeom>
              <a:avLst/>
              <a:gdLst/>
              <a:ahLst/>
              <a:cxnLst/>
              <a:rect l="l" t="t" r="r" b="b"/>
              <a:pathLst>
                <a:path w="8731" h="8288" extrusionOk="0">
                  <a:moveTo>
                    <a:pt x="4584" y="262"/>
                  </a:moveTo>
                  <a:cubicBezTo>
                    <a:pt x="6725" y="262"/>
                    <a:pt x="8467" y="2004"/>
                    <a:pt x="8467" y="4144"/>
                  </a:cubicBezTo>
                  <a:cubicBezTo>
                    <a:pt x="8467" y="6284"/>
                    <a:pt x="6725" y="8026"/>
                    <a:pt x="4584" y="8026"/>
                  </a:cubicBezTo>
                  <a:cubicBezTo>
                    <a:pt x="2444" y="8026"/>
                    <a:pt x="703" y="6284"/>
                    <a:pt x="703" y="4144"/>
                  </a:cubicBezTo>
                  <a:cubicBezTo>
                    <a:pt x="703" y="2004"/>
                    <a:pt x="2444" y="262"/>
                    <a:pt x="4584" y="262"/>
                  </a:cubicBezTo>
                  <a:close/>
                  <a:moveTo>
                    <a:pt x="4584" y="0"/>
                  </a:moveTo>
                  <a:cubicBezTo>
                    <a:pt x="3787" y="0"/>
                    <a:pt x="2985" y="230"/>
                    <a:pt x="2283" y="699"/>
                  </a:cubicBezTo>
                  <a:cubicBezTo>
                    <a:pt x="640" y="1796"/>
                    <a:pt x="1" y="3903"/>
                    <a:pt x="757" y="5728"/>
                  </a:cubicBezTo>
                  <a:cubicBezTo>
                    <a:pt x="1408" y="7300"/>
                    <a:pt x="2936" y="8288"/>
                    <a:pt x="4584" y="8288"/>
                  </a:cubicBezTo>
                  <a:cubicBezTo>
                    <a:pt x="4852" y="8288"/>
                    <a:pt x="5123" y="8262"/>
                    <a:pt x="5393" y="8208"/>
                  </a:cubicBezTo>
                  <a:cubicBezTo>
                    <a:pt x="7332" y="7822"/>
                    <a:pt x="8728" y="6120"/>
                    <a:pt x="8728" y="4144"/>
                  </a:cubicBezTo>
                  <a:cubicBezTo>
                    <a:pt x="8731" y="3044"/>
                    <a:pt x="8294" y="1989"/>
                    <a:pt x="7515" y="1213"/>
                  </a:cubicBezTo>
                  <a:cubicBezTo>
                    <a:pt x="6714" y="413"/>
                    <a:pt x="5653" y="0"/>
                    <a:pt x="45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85" name="Google Shape;1785;p108"/>
          <p:cNvSpPr txBox="1"/>
          <p:nvPr/>
        </p:nvSpPr>
        <p:spPr>
          <a:xfrm>
            <a:off x="5020875" y="4282321"/>
            <a:ext cx="3366900" cy="317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dk1"/>
                </a:solidFill>
                <a:latin typeface="Open Sans Light"/>
                <a:ea typeface="Open Sans Light"/>
                <a:cs typeface="Open Sans Light"/>
                <a:sym typeface="Open Sans Light"/>
              </a:rPr>
              <a:t>Please keep this slide for attribution</a:t>
            </a:r>
            <a:endParaRPr sz="1000">
              <a:solidFill>
                <a:schemeClr val="dk1"/>
              </a:solidFill>
              <a:latin typeface="Open Sans Light"/>
              <a:ea typeface="Open Sans Light"/>
              <a:cs typeface="Open Sans Light"/>
              <a:sym typeface="Open Sans Light"/>
            </a:endParaRPr>
          </a:p>
        </p:txBody>
      </p:sp>
      <p:grpSp>
        <p:nvGrpSpPr>
          <p:cNvPr id="2" name="Google Shape;8577;p119">
            <a:extLst>
              <a:ext uri="{FF2B5EF4-FFF2-40B4-BE49-F238E27FC236}">
                <a16:creationId xmlns:a16="http://schemas.microsoft.com/office/drawing/2014/main" id="{D693F1DE-EFB3-16B6-8228-09DA8DF13291}"/>
              </a:ext>
            </a:extLst>
          </p:cNvPr>
          <p:cNvGrpSpPr/>
          <p:nvPr/>
        </p:nvGrpSpPr>
        <p:grpSpPr>
          <a:xfrm>
            <a:off x="6695305" y="215708"/>
            <a:ext cx="2390414" cy="1024800"/>
            <a:chOff x="702075" y="3155925"/>
            <a:chExt cx="2390414" cy="1024800"/>
          </a:xfrm>
        </p:grpSpPr>
        <p:grpSp>
          <p:nvGrpSpPr>
            <p:cNvPr id="3" name="Google Shape;8578;p119">
              <a:extLst>
                <a:ext uri="{FF2B5EF4-FFF2-40B4-BE49-F238E27FC236}">
                  <a16:creationId xmlns:a16="http://schemas.microsoft.com/office/drawing/2014/main" id="{3ABD4BDF-6F57-AF13-573A-D3F3F50C3352}"/>
                </a:ext>
              </a:extLst>
            </p:cNvPr>
            <p:cNvGrpSpPr/>
            <p:nvPr/>
          </p:nvGrpSpPr>
          <p:grpSpPr>
            <a:xfrm>
              <a:off x="702075" y="3479112"/>
              <a:ext cx="2390414" cy="500893"/>
              <a:chOff x="702075" y="3479112"/>
              <a:chExt cx="2390414" cy="500893"/>
            </a:xfrm>
          </p:grpSpPr>
          <p:sp>
            <p:nvSpPr>
              <p:cNvPr id="31" name="Google Shape;8579;p119">
                <a:extLst>
                  <a:ext uri="{FF2B5EF4-FFF2-40B4-BE49-F238E27FC236}">
                    <a16:creationId xmlns:a16="http://schemas.microsoft.com/office/drawing/2014/main" id="{0BE1C21D-4C9B-FADB-16F5-D79C5757670E}"/>
                  </a:ext>
                </a:extLst>
              </p:cNvPr>
              <p:cNvSpPr/>
              <p:nvPr/>
            </p:nvSpPr>
            <p:spPr>
              <a:xfrm>
                <a:off x="702075" y="3479112"/>
                <a:ext cx="2390400" cy="167100"/>
              </a:xfrm>
              <a:prstGeom prst="rect">
                <a:avLst/>
              </a:prstGeom>
              <a:noFill/>
              <a:ln w="9525" cap="flat" cmpd="sng">
                <a:solidFill>
                  <a:srgbClr val="E3E7EA"/>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200"/>
              </a:p>
            </p:txBody>
          </p:sp>
          <p:sp>
            <p:nvSpPr>
              <p:cNvPr id="32" name="Google Shape;8580;p119">
                <a:extLst>
                  <a:ext uri="{FF2B5EF4-FFF2-40B4-BE49-F238E27FC236}">
                    <a16:creationId xmlns:a16="http://schemas.microsoft.com/office/drawing/2014/main" id="{FD08FF9A-A12B-F5C2-85A1-6FBE64F46195}"/>
                  </a:ext>
                </a:extLst>
              </p:cNvPr>
              <p:cNvSpPr/>
              <p:nvPr/>
            </p:nvSpPr>
            <p:spPr>
              <a:xfrm>
                <a:off x="702089" y="3812905"/>
                <a:ext cx="2390400" cy="167100"/>
              </a:xfrm>
              <a:prstGeom prst="rect">
                <a:avLst/>
              </a:prstGeom>
              <a:noFill/>
              <a:ln w="9525" cap="flat" cmpd="sng">
                <a:solidFill>
                  <a:srgbClr val="E3E7EA"/>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200"/>
              </a:p>
            </p:txBody>
          </p:sp>
        </p:grpSp>
        <p:grpSp>
          <p:nvGrpSpPr>
            <p:cNvPr id="4" name="Google Shape;8581;p119">
              <a:extLst>
                <a:ext uri="{FF2B5EF4-FFF2-40B4-BE49-F238E27FC236}">
                  <a16:creationId xmlns:a16="http://schemas.microsoft.com/office/drawing/2014/main" id="{DB1F3916-3D80-0A8F-5834-54495C25027D}"/>
                </a:ext>
              </a:extLst>
            </p:cNvPr>
            <p:cNvGrpSpPr/>
            <p:nvPr/>
          </p:nvGrpSpPr>
          <p:grpSpPr>
            <a:xfrm>
              <a:off x="1321200" y="3155925"/>
              <a:ext cx="1706152" cy="1024800"/>
              <a:chOff x="1321200" y="3155925"/>
              <a:chExt cx="1706152" cy="1024800"/>
            </a:xfrm>
          </p:grpSpPr>
          <p:sp>
            <p:nvSpPr>
              <p:cNvPr id="26" name="Google Shape;8582;p119">
                <a:extLst>
                  <a:ext uri="{FF2B5EF4-FFF2-40B4-BE49-F238E27FC236}">
                    <a16:creationId xmlns:a16="http://schemas.microsoft.com/office/drawing/2014/main" id="{2A0FA8CB-CC30-5BC9-517F-E5224F049CD9}"/>
                  </a:ext>
                </a:extLst>
              </p:cNvPr>
              <p:cNvSpPr/>
              <p:nvPr/>
            </p:nvSpPr>
            <p:spPr>
              <a:xfrm>
                <a:off x="1321200" y="3155925"/>
                <a:ext cx="307200" cy="1024800"/>
              </a:xfrm>
              <a:prstGeom prst="rect">
                <a:avLst/>
              </a:prstGeom>
              <a:noFill/>
              <a:ln w="9525" cap="flat" cmpd="sng">
                <a:solidFill>
                  <a:srgbClr val="D6DBE0"/>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200"/>
              </a:p>
            </p:txBody>
          </p:sp>
          <p:sp>
            <p:nvSpPr>
              <p:cNvPr id="27" name="Google Shape;8583;p119">
                <a:extLst>
                  <a:ext uri="{FF2B5EF4-FFF2-40B4-BE49-F238E27FC236}">
                    <a16:creationId xmlns:a16="http://schemas.microsoft.com/office/drawing/2014/main" id="{F338DE9F-EDFE-9AB5-221F-27187315BB0F}"/>
                  </a:ext>
                </a:extLst>
              </p:cNvPr>
              <p:cNvSpPr/>
              <p:nvPr/>
            </p:nvSpPr>
            <p:spPr>
              <a:xfrm>
                <a:off x="1660232" y="3155925"/>
                <a:ext cx="307200" cy="1024800"/>
              </a:xfrm>
              <a:prstGeom prst="rect">
                <a:avLst/>
              </a:prstGeom>
              <a:noFill/>
              <a:ln w="9525" cap="flat" cmpd="sng">
                <a:solidFill>
                  <a:srgbClr val="D6DBE0"/>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200"/>
              </a:p>
            </p:txBody>
          </p:sp>
          <p:sp>
            <p:nvSpPr>
              <p:cNvPr id="28" name="Google Shape;8584;p119">
                <a:extLst>
                  <a:ext uri="{FF2B5EF4-FFF2-40B4-BE49-F238E27FC236}">
                    <a16:creationId xmlns:a16="http://schemas.microsoft.com/office/drawing/2014/main" id="{66160727-92A0-6C76-A2A2-21E5656DF9A1}"/>
                  </a:ext>
                </a:extLst>
              </p:cNvPr>
              <p:cNvSpPr/>
              <p:nvPr/>
            </p:nvSpPr>
            <p:spPr>
              <a:xfrm>
                <a:off x="2013539" y="3155925"/>
                <a:ext cx="307200" cy="1024800"/>
              </a:xfrm>
              <a:prstGeom prst="rect">
                <a:avLst/>
              </a:prstGeom>
              <a:noFill/>
              <a:ln w="9525" cap="flat" cmpd="sng">
                <a:solidFill>
                  <a:srgbClr val="D6DBE0"/>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200"/>
              </a:p>
            </p:txBody>
          </p:sp>
          <p:sp>
            <p:nvSpPr>
              <p:cNvPr id="29" name="Google Shape;8585;p119">
                <a:extLst>
                  <a:ext uri="{FF2B5EF4-FFF2-40B4-BE49-F238E27FC236}">
                    <a16:creationId xmlns:a16="http://schemas.microsoft.com/office/drawing/2014/main" id="{B1D7DDB8-A478-6151-005E-CD3EEB86042F}"/>
                  </a:ext>
                </a:extLst>
              </p:cNvPr>
              <p:cNvSpPr/>
              <p:nvPr/>
            </p:nvSpPr>
            <p:spPr>
              <a:xfrm>
                <a:off x="2366845" y="3155925"/>
                <a:ext cx="307200" cy="1024800"/>
              </a:xfrm>
              <a:prstGeom prst="rect">
                <a:avLst/>
              </a:prstGeom>
              <a:noFill/>
              <a:ln w="9525" cap="flat" cmpd="sng">
                <a:solidFill>
                  <a:srgbClr val="D6DBE0"/>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200"/>
              </a:p>
            </p:txBody>
          </p:sp>
          <p:sp>
            <p:nvSpPr>
              <p:cNvPr id="30" name="Google Shape;8586;p119">
                <a:extLst>
                  <a:ext uri="{FF2B5EF4-FFF2-40B4-BE49-F238E27FC236}">
                    <a16:creationId xmlns:a16="http://schemas.microsoft.com/office/drawing/2014/main" id="{8A5D5E97-0916-2EC0-72EB-47D1A2BD6FEE}"/>
                  </a:ext>
                </a:extLst>
              </p:cNvPr>
              <p:cNvSpPr/>
              <p:nvPr/>
            </p:nvSpPr>
            <p:spPr>
              <a:xfrm>
                <a:off x="2720152" y="3155925"/>
                <a:ext cx="307200" cy="1024800"/>
              </a:xfrm>
              <a:prstGeom prst="rect">
                <a:avLst/>
              </a:prstGeom>
              <a:noFill/>
              <a:ln w="9525" cap="flat" cmpd="sng">
                <a:solidFill>
                  <a:srgbClr val="D6DBE0"/>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200"/>
              </a:p>
            </p:txBody>
          </p:sp>
        </p:grpSp>
        <p:grpSp>
          <p:nvGrpSpPr>
            <p:cNvPr id="5" name="Google Shape;8587;p119">
              <a:extLst>
                <a:ext uri="{FF2B5EF4-FFF2-40B4-BE49-F238E27FC236}">
                  <a16:creationId xmlns:a16="http://schemas.microsoft.com/office/drawing/2014/main" id="{1624DDE4-AF7F-845E-6409-AD63905A97F6}"/>
                </a:ext>
              </a:extLst>
            </p:cNvPr>
            <p:cNvGrpSpPr/>
            <p:nvPr/>
          </p:nvGrpSpPr>
          <p:grpSpPr>
            <a:xfrm>
              <a:off x="1428857" y="3514170"/>
              <a:ext cx="1491149" cy="417657"/>
              <a:chOff x="1428857" y="3514170"/>
              <a:chExt cx="1491149" cy="417657"/>
            </a:xfrm>
          </p:grpSpPr>
          <p:sp>
            <p:nvSpPr>
              <p:cNvPr id="6" name="Google Shape;8588;p119">
                <a:extLst>
                  <a:ext uri="{FF2B5EF4-FFF2-40B4-BE49-F238E27FC236}">
                    <a16:creationId xmlns:a16="http://schemas.microsoft.com/office/drawing/2014/main" id="{67B78829-0E17-9B6F-DF4D-73AF8AAD73D7}"/>
                  </a:ext>
                </a:extLst>
              </p:cNvPr>
              <p:cNvSpPr/>
              <p:nvPr/>
            </p:nvSpPr>
            <p:spPr>
              <a:xfrm>
                <a:off x="1446088" y="3546932"/>
                <a:ext cx="60030" cy="35796"/>
              </a:xfrm>
              <a:custGeom>
                <a:avLst/>
                <a:gdLst/>
                <a:ahLst/>
                <a:cxnLst/>
                <a:rect l="l" t="t" r="r" b="b"/>
                <a:pathLst>
                  <a:path w="9336" h="5567" extrusionOk="0">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7" name="Google Shape;8589;p119">
                <a:extLst>
                  <a:ext uri="{FF2B5EF4-FFF2-40B4-BE49-F238E27FC236}">
                    <a16:creationId xmlns:a16="http://schemas.microsoft.com/office/drawing/2014/main" id="{2C2CC58F-D61B-D90F-D21B-914222A2ACB0}"/>
                  </a:ext>
                </a:extLst>
              </p:cNvPr>
              <p:cNvSpPr/>
              <p:nvPr/>
            </p:nvSpPr>
            <p:spPr>
              <a:xfrm>
                <a:off x="1464003" y="3528940"/>
                <a:ext cx="54211" cy="34568"/>
              </a:xfrm>
              <a:custGeom>
                <a:avLst/>
                <a:gdLst/>
                <a:ahLst/>
                <a:cxnLst/>
                <a:rect l="l" t="t" r="r" b="b"/>
                <a:pathLst>
                  <a:path w="8431" h="5376" extrusionOk="0">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8" name="Google Shape;8590;p119">
                <a:extLst>
                  <a:ext uri="{FF2B5EF4-FFF2-40B4-BE49-F238E27FC236}">
                    <a16:creationId xmlns:a16="http://schemas.microsoft.com/office/drawing/2014/main" id="{A65832FA-A30D-F8E7-F6AB-22EBB123DB48}"/>
                  </a:ext>
                </a:extLst>
              </p:cNvPr>
              <p:cNvSpPr/>
              <p:nvPr/>
            </p:nvSpPr>
            <p:spPr>
              <a:xfrm>
                <a:off x="1792331" y="3890737"/>
                <a:ext cx="60030" cy="35796"/>
              </a:xfrm>
              <a:custGeom>
                <a:avLst/>
                <a:gdLst/>
                <a:ahLst/>
                <a:cxnLst/>
                <a:rect l="l" t="t" r="r" b="b"/>
                <a:pathLst>
                  <a:path w="9336" h="5567" extrusionOk="0">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9" name="Google Shape;8591;p119">
                <a:extLst>
                  <a:ext uri="{FF2B5EF4-FFF2-40B4-BE49-F238E27FC236}">
                    <a16:creationId xmlns:a16="http://schemas.microsoft.com/office/drawing/2014/main" id="{7E0566E1-D22B-A27D-B34B-E803FDC3E513}"/>
                  </a:ext>
                </a:extLst>
              </p:cNvPr>
              <p:cNvSpPr/>
              <p:nvPr/>
            </p:nvSpPr>
            <p:spPr>
              <a:xfrm>
                <a:off x="1810246" y="3872745"/>
                <a:ext cx="54211" cy="34568"/>
              </a:xfrm>
              <a:custGeom>
                <a:avLst/>
                <a:gdLst/>
                <a:ahLst/>
                <a:cxnLst/>
                <a:rect l="l" t="t" r="r" b="b"/>
                <a:pathLst>
                  <a:path w="8431" h="5376" extrusionOk="0">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0" name="Google Shape;8592;p119">
                <a:extLst>
                  <a:ext uri="{FF2B5EF4-FFF2-40B4-BE49-F238E27FC236}">
                    <a16:creationId xmlns:a16="http://schemas.microsoft.com/office/drawing/2014/main" id="{203F1CF6-DD61-6B57-FDE0-786A6310880B}"/>
                  </a:ext>
                </a:extLst>
              </p:cNvPr>
              <p:cNvSpPr/>
              <p:nvPr/>
            </p:nvSpPr>
            <p:spPr>
              <a:xfrm>
                <a:off x="1451826" y="3867514"/>
                <a:ext cx="41351" cy="64313"/>
              </a:xfrm>
              <a:custGeom>
                <a:avLst/>
                <a:gdLst/>
                <a:ahLst/>
                <a:cxnLst/>
                <a:rect l="l" t="t" r="r" b="b"/>
                <a:pathLst>
                  <a:path w="6431" h="10002" extrusionOk="0">
                    <a:moveTo>
                      <a:pt x="4025" y="0"/>
                    </a:moveTo>
                    <a:cubicBezTo>
                      <a:pt x="3870" y="0"/>
                      <a:pt x="3704" y="60"/>
                      <a:pt x="3608" y="179"/>
                    </a:cubicBezTo>
                    <a:lnTo>
                      <a:pt x="1465" y="2322"/>
                    </a:lnTo>
                    <a:lnTo>
                      <a:pt x="299" y="1167"/>
                    </a:lnTo>
                    <a:cubicBezTo>
                      <a:pt x="269" y="1138"/>
                      <a:pt x="227" y="1123"/>
                      <a:pt x="184" y="1123"/>
                    </a:cubicBezTo>
                    <a:cubicBezTo>
                      <a:pt x="141" y="1123"/>
                      <a:pt x="96" y="1138"/>
                      <a:pt x="60" y="1167"/>
                    </a:cubicBezTo>
                    <a:cubicBezTo>
                      <a:pt x="1" y="1227"/>
                      <a:pt x="1" y="1322"/>
                      <a:pt x="60" y="1405"/>
                    </a:cubicBezTo>
                    <a:lnTo>
                      <a:pt x="1346" y="2679"/>
                    </a:lnTo>
                    <a:cubicBezTo>
                      <a:pt x="1370" y="2715"/>
                      <a:pt x="1418" y="2727"/>
                      <a:pt x="1465" y="2727"/>
                    </a:cubicBezTo>
                    <a:cubicBezTo>
                      <a:pt x="1501" y="2727"/>
                      <a:pt x="1549" y="2715"/>
                      <a:pt x="1584" y="2679"/>
                    </a:cubicBezTo>
                    <a:lnTo>
                      <a:pt x="3847" y="417"/>
                    </a:lnTo>
                    <a:cubicBezTo>
                      <a:pt x="3882" y="370"/>
                      <a:pt x="3966" y="346"/>
                      <a:pt x="4037" y="346"/>
                    </a:cubicBezTo>
                    <a:cubicBezTo>
                      <a:pt x="4109" y="346"/>
                      <a:pt x="4168" y="370"/>
                      <a:pt x="4228" y="417"/>
                    </a:cubicBezTo>
                    <a:lnTo>
                      <a:pt x="6049" y="2239"/>
                    </a:lnTo>
                    <a:cubicBezTo>
                      <a:pt x="6085" y="2275"/>
                      <a:pt x="6121" y="2358"/>
                      <a:pt x="6121" y="2429"/>
                    </a:cubicBezTo>
                    <a:cubicBezTo>
                      <a:pt x="6121" y="2501"/>
                      <a:pt x="6085" y="2560"/>
                      <a:pt x="6049" y="2620"/>
                    </a:cubicBezTo>
                    <a:lnTo>
                      <a:pt x="3775" y="4882"/>
                    </a:lnTo>
                    <a:cubicBezTo>
                      <a:pt x="3716" y="4942"/>
                      <a:pt x="3716" y="5049"/>
                      <a:pt x="3775" y="5120"/>
                    </a:cubicBezTo>
                    <a:lnTo>
                      <a:pt x="6049" y="7382"/>
                    </a:lnTo>
                    <a:cubicBezTo>
                      <a:pt x="6085" y="7430"/>
                      <a:pt x="6121" y="7501"/>
                      <a:pt x="6121" y="7573"/>
                    </a:cubicBezTo>
                    <a:cubicBezTo>
                      <a:pt x="6121" y="7656"/>
                      <a:pt x="6085" y="7716"/>
                      <a:pt x="6049" y="7775"/>
                    </a:cubicBezTo>
                    <a:lnTo>
                      <a:pt x="4228" y="9585"/>
                    </a:lnTo>
                    <a:cubicBezTo>
                      <a:pt x="4174" y="9639"/>
                      <a:pt x="4103" y="9665"/>
                      <a:pt x="4033" y="9665"/>
                    </a:cubicBezTo>
                    <a:cubicBezTo>
                      <a:pt x="3963" y="9665"/>
                      <a:pt x="3894" y="9639"/>
                      <a:pt x="3847" y="9585"/>
                    </a:cubicBezTo>
                    <a:lnTo>
                      <a:pt x="2989" y="8740"/>
                    </a:lnTo>
                    <a:cubicBezTo>
                      <a:pt x="2960" y="8710"/>
                      <a:pt x="2921" y="8695"/>
                      <a:pt x="2879" y="8695"/>
                    </a:cubicBezTo>
                    <a:cubicBezTo>
                      <a:pt x="2838" y="8695"/>
                      <a:pt x="2793" y="8710"/>
                      <a:pt x="2751" y="8740"/>
                    </a:cubicBezTo>
                    <a:cubicBezTo>
                      <a:pt x="2692" y="8799"/>
                      <a:pt x="2692" y="8906"/>
                      <a:pt x="2751" y="8978"/>
                    </a:cubicBezTo>
                    <a:lnTo>
                      <a:pt x="3608" y="9823"/>
                    </a:lnTo>
                    <a:cubicBezTo>
                      <a:pt x="3728" y="9942"/>
                      <a:pt x="3870" y="10002"/>
                      <a:pt x="4025" y="10002"/>
                    </a:cubicBezTo>
                    <a:cubicBezTo>
                      <a:pt x="4168" y="10002"/>
                      <a:pt x="4335" y="9942"/>
                      <a:pt x="4442" y="9823"/>
                    </a:cubicBezTo>
                    <a:lnTo>
                      <a:pt x="6252" y="8013"/>
                    </a:lnTo>
                    <a:cubicBezTo>
                      <a:pt x="6371" y="7894"/>
                      <a:pt x="6430" y="7740"/>
                      <a:pt x="6430" y="7597"/>
                    </a:cubicBezTo>
                    <a:cubicBezTo>
                      <a:pt x="6430" y="7430"/>
                      <a:pt x="6371" y="7275"/>
                      <a:pt x="6252" y="7180"/>
                    </a:cubicBezTo>
                    <a:lnTo>
                      <a:pt x="4109" y="4977"/>
                    </a:lnTo>
                    <a:lnTo>
                      <a:pt x="6252" y="2834"/>
                    </a:lnTo>
                    <a:cubicBezTo>
                      <a:pt x="6371" y="2715"/>
                      <a:pt x="6430" y="2560"/>
                      <a:pt x="6430" y="2417"/>
                    </a:cubicBezTo>
                    <a:cubicBezTo>
                      <a:pt x="6430" y="2251"/>
                      <a:pt x="6371" y="2096"/>
                      <a:pt x="6252" y="2001"/>
                    </a:cubicBezTo>
                    <a:lnTo>
                      <a:pt x="4442" y="179"/>
                    </a:lnTo>
                    <a:cubicBezTo>
                      <a:pt x="4323" y="60"/>
                      <a:pt x="4168" y="0"/>
                      <a:pt x="4025"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1" name="Google Shape;8593;p119">
                <a:extLst>
                  <a:ext uri="{FF2B5EF4-FFF2-40B4-BE49-F238E27FC236}">
                    <a16:creationId xmlns:a16="http://schemas.microsoft.com/office/drawing/2014/main" id="{352B25F5-B39C-0E34-7B5E-3585F7CC1503}"/>
                  </a:ext>
                </a:extLst>
              </p:cNvPr>
              <p:cNvSpPr/>
              <p:nvPr/>
            </p:nvSpPr>
            <p:spPr>
              <a:xfrm>
                <a:off x="1428857" y="3867283"/>
                <a:ext cx="39512" cy="64165"/>
              </a:xfrm>
              <a:custGeom>
                <a:avLst/>
                <a:gdLst/>
                <a:ahLst/>
                <a:cxnLst/>
                <a:rect l="l" t="t" r="r" b="b"/>
                <a:pathLst>
                  <a:path w="6145" h="9979" extrusionOk="0">
                    <a:moveTo>
                      <a:pt x="2477" y="1"/>
                    </a:moveTo>
                    <a:cubicBezTo>
                      <a:pt x="2311" y="1"/>
                      <a:pt x="2156" y="60"/>
                      <a:pt x="2061" y="179"/>
                    </a:cubicBezTo>
                    <a:lnTo>
                      <a:pt x="239" y="2001"/>
                    </a:lnTo>
                    <a:cubicBezTo>
                      <a:pt x="1" y="2239"/>
                      <a:pt x="1" y="2608"/>
                      <a:pt x="239" y="2846"/>
                    </a:cubicBezTo>
                    <a:lnTo>
                      <a:pt x="2382" y="4989"/>
                    </a:lnTo>
                    <a:lnTo>
                      <a:pt x="239" y="7133"/>
                    </a:lnTo>
                    <a:cubicBezTo>
                      <a:pt x="1" y="7371"/>
                      <a:pt x="1" y="7752"/>
                      <a:pt x="239" y="7990"/>
                    </a:cubicBezTo>
                    <a:lnTo>
                      <a:pt x="2061" y="9800"/>
                    </a:lnTo>
                    <a:cubicBezTo>
                      <a:pt x="2180" y="9919"/>
                      <a:pt x="2323" y="9978"/>
                      <a:pt x="2477" y="9978"/>
                    </a:cubicBezTo>
                    <a:cubicBezTo>
                      <a:pt x="2620" y="9978"/>
                      <a:pt x="2787" y="9919"/>
                      <a:pt x="2882" y="9800"/>
                    </a:cubicBezTo>
                    <a:lnTo>
                      <a:pt x="5037" y="7656"/>
                    </a:lnTo>
                    <a:lnTo>
                      <a:pt x="5859" y="8490"/>
                    </a:lnTo>
                    <a:cubicBezTo>
                      <a:pt x="5895" y="8520"/>
                      <a:pt x="5936" y="8535"/>
                      <a:pt x="5978" y="8535"/>
                    </a:cubicBezTo>
                    <a:cubicBezTo>
                      <a:pt x="6020" y="8535"/>
                      <a:pt x="6061" y="8520"/>
                      <a:pt x="6097" y="8490"/>
                    </a:cubicBezTo>
                    <a:cubicBezTo>
                      <a:pt x="6145" y="8430"/>
                      <a:pt x="6145" y="8323"/>
                      <a:pt x="6085" y="8264"/>
                    </a:cubicBezTo>
                    <a:lnTo>
                      <a:pt x="5156" y="7335"/>
                    </a:lnTo>
                    <a:cubicBezTo>
                      <a:pt x="5121" y="7299"/>
                      <a:pt x="5073" y="7287"/>
                      <a:pt x="5037" y="7287"/>
                    </a:cubicBezTo>
                    <a:cubicBezTo>
                      <a:pt x="4990" y="7287"/>
                      <a:pt x="4942" y="7299"/>
                      <a:pt x="4918" y="7335"/>
                    </a:cubicBezTo>
                    <a:lnTo>
                      <a:pt x="2656" y="9597"/>
                    </a:lnTo>
                    <a:cubicBezTo>
                      <a:pt x="2608" y="9633"/>
                      <a:pt x="2537" y="9669"/>
                      <a:pt x="2454" y="9669"/>
                    </a:cubicBezTo>
                    <a:cubicBezTo>
                      <a:pt x="2382" y="9669"/>
                      <a:pt x="2323" y="9633"/>
                      <a:pt x="2263" y="9597"/>
                    </a:cubicBezTo>
                    <a:lnTo>
                      <a:pt x="453" y="7776"/>
                    </a:lnTo>
                    <a:cubicBezTo>
                      <a:pt x="346" y="7668"/>
                      <a:pt x="346" y="7490"/>
                      <a:pt x="453" y="7395"/>
                    </a:cubicBezTo>
                    <a:lnTo>
                      <a:pt x="2716" y="5132"/>
                    </a:lnTo>
                    <a:cubicBezTo>
                      <a:pt x="2739" y="5097"/>
                      <a:pt x="2751" y="5049"/>
                      <a:pt x="2751" y="5013"/>
                    </a:cubicBezTo>
                    <a:cubicBezTo>
                      <a:pt x="2751" y="4966"/>
                      <a:pt x="2739" y="4918"/>
                      <a:pt x="2716" y="4894"/>
                    </a:cubicBezTo>
                    <a:lnTo>
                      <a:pt x="453" y="2632"/>
                    </a:lnTo>
                    <a:cubicBezTo>
                      <a:pt x="346" y="2525"/>
                      <a:pt x="346" y="2346"/>
                      <a:pt x="453" y="2239"/>
                    </a:cubicBezTo>
                    <a:lnTo>
                      <a:pt x="2263" y="417"/>
                    </a:lnTo>
                    <a:cubicBezTo>
                      <a:pt x="2311" y="382"/>
                      <a:pt x="2382" y="346"/>
                      <a:pt x="2454" y="346"/>
                    </a:cubicBezTo>
                    <a:cubicBezTo>
                      <a:pt x="2537" y="346"/>
                      <a:pt x="2597" y="382"/>
                      <a:pt x="2656" y="417"/>
                    </a:cubicBezTo>
                    <a:lnTo>
                      <a:pt x="3168" y="941"/>
                    </a:lnTo>
                    <a:cubicBezTo>
                      <a:pt x="3198" y="971"/>
                      <a:pt x="3239" y="986"/>
                      <a:pt x="3283" y="986"/>
                    </a:cubicBezTo>
                    <a:cubicBezTo>
                      <a:pt x="3326" y="986"/>
                      <a:pt x="3370" y="971"/>
                      <a:pt x="3406" y="941"/>
                    </a:cubicBezTo>
                    <a:cubicBezTo>
                      <a:pt x="3466" y="882"/>
                      <a:pt x="3466" y="775"/>
                      <a:pt x="3406" y="703"/>
                    </a:cubicBezTo>
                    <a:lnTo>
                      <a:pt x="2882" y="179"/>
                    </a:lnTo>
                    <a:cubicBezTo>
                      <a:pt x="2775" y="60"/>
                      <a:pt x="2620" y="1"/>
                      <a:pt x="2477" y="1"/>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2" name="Google Shape;8594;p119">
                <a:extLst>
                  <a:ext uri="{FF2B5EF4-FFF2-40B4-BE49-F238E27FC236}">
                    <a16:creationId xmlns:a16="http://schemas.microsoft.com/office/drawing/2014/main" id="{BFBAD560-657F-1CE4-9111-35592EE9DEFD}"/>
                  </a:ext>
                </a:extLst>
              </p:cNvPr>
              <p:cNvSpPr/>
              <p:nvPr/>
            </p:nvSpPr>
            <p:spPr>
              <a:xfrm>
                <a:off x="1814729" y="3514402"/>
                <a:ext cx="41351" cy="64313"/>
              </a:xfrm>
              <a:custGeom>
                <a:avLst/>
                <a:gdLst/>
                <a:ahLst/>
                <a:cxnLst/>
                <a:rect l="l" t="t" r="r" b="b"/>
                <a:pathLst>
                  <a:path w="6431" h="10002" extrusionOk="0">
                    <a:moveTo>
                      <a:pt x="4025" y="0"/>
                    </a:moveTo>
                    <a:cubicBezTo>
                      <a:pt x="3870" y="0"/>
                      <a:pt x="3704" y="60"/>
                      <a:pt x="3608" y="179"/>
                    </a:cubicBezTo>
                    <a:lnTo>
                      <a:pt x="1465" y="2322"/>
                    </a:lnTo>
                    <a:lnTo>
                      <a:pt x="299" y="1167"/>
                    </a:lnTo>
                    <a:cubicBezTo>
                      <a:pt x="269" y="1138"/>
                      <a:pt x="227" y="1123"/>
                      <a:pt x="184" y="1123"/>
                    </a:cubicBezTo>
                    <a:cubicBezTo>
                      <a:pt x="141" y="1123"/>
                      <a:pt x="96" y="1138"/>
                      <a:pt x="60" y="1167"/>
                    </a:cubicBezTo>
                    <a:cubicBezTo>
                      <a:pt x="1" y="1227"/>
                      <a:pt x="1" y="1322"/>
                      <a:pt x="60" y="1405"/>
                    </a:cubicBezTo>
                    <a:lnTo>
                      <a:pt x="1346" y="2679"/>
                    </a:lnTo>
                    <a:cubicBezTo>
                      <a:pt x="1370" y="2715"/>
                      <a:pt x="1418" y="2727"/>
                      <a:pt x="1465" y="2727"/>
                    </a:cubicBezTo>
                    <a:cubicBezTo>
                      <a:pt x="1501" y="2727"/>
                      <a:pt x="1549" y="2715"/>
                      <a:pt x="1584" y="2679"/>
                    </a:cubicBezTo>
                    <a:lnTo>
                      <a:pt x="3847" y="417"/>
                    </a:lnTo>
                    <a:cubicBezTo>
                      <a:pt x="3882" y="370"/>
                      <a:pt x="3966" y="346"/>
                      <a:pt x="4037" y="346"/>
                    </a:cubicBezTo>
                    <a:cubicBezTo>
                      <a:pt x="4109" y="346"/>
                      <a:pt x="4168" y="370"/>
                      <a:pt x="4228" y="417"/>
                    </a:cubicBezTo>
                    <a:lnTo>
                      <a:pt x="6049" y="2239"/>
                    </a:lnTo>
                    <a:cubicBezTo>
                      <a:pt x="6085" y="2275"/>
                      <a:pt x="6121" y="2358"/>
                      <a:pt x="6121" y="2429"/>
                    </a:cubicBezTo>
                    <a:cubicBezTo>
                      <a:pt x="6121" y="2501"/>
                      <a:pt x="6085" y="2560"/>
                      <a:pt x="6049" y="2620"/>
                    </a:cubicBezTo>
                    <a:lnTo>
                      <a:pt x="3775" y="4882"/>
                    </a:lnTo>
                    <a:cubicBezTo>
                      <a:pt x="3716" y="4942"/>
                      <a:pt x="3716" y="5049"/>
                      <a:pt x="3775" y="5120"/>
                    </a:cubicBezTo>
                    <a:lnTo>
                      <a:pt x="6049" y="7382"/>
                    </a:lnTo>
                    <a:cubicBezTo>
                      <a:pt x="6085" y="7430"/>
                      <a:pt x="6121" y="7501"/>
                      <a:pt x="6121" y="7573"/>
                    </a:cubicBezTo>
                    <a:cubicBezTo>
                      <a:pt x="6121" y="7656"/>
                      <a:pt x="6085" y="7716"/>
                      <a:pt x="6049" y="7775"/>
                    </a:cubicBezTo>
                    <a:lnTo>
                      <a:pt x="4228" y="9585"/>
                    </a:lnTo>
                    <a:cubicBezTo>
                      <a:pt x="4174" y="9639"/>
                      <a:pt x="4103" y="9665"/>
                      <a:pt x="4033" y="9665"/>
                    </a:cubicBezTo>
                    <a:cubicBezTo>
                      <a:pt x="3963" y="9665"/>
                      <a:pt x="3894" y="9639"/>
                      <a:pt x="3847" y="9585"/>
                    </a:cubicBezTo>
                    <a:lnTo>
                      <a:pt x="2989" y="8740"/>
                    </a:lnTo>
                    <a:cubicBezTo>
                      <a:pt x="2960" y="8710"/>
                      <a:pt x="2921" y="8695"/>
                      <a:pt x="2879" y="8695"/>
                    </a:cubicBezTo>
                    <a:cubicBezTo>
                      <a:pt x="2838" y="8695"/>
                      <a:pt x="2793" y="8710"/>
                      <a:pt x="2751" y="8740"/>
                    </a:cubicBezTo>
                    <a:cubicBezTo>
                      <a:pt x="2692" y="8799"/>
                      <a:pt x="2692" y="8906"/>
                      <a:pt x="2751" y="8978"/>
                    </a:cubicBezTo>
                    <a:lnTo>
                      <a:pt x="3608" y="9823"/>
                    </a:lnTo>
                    <a:cubicBezTo>
                      <a:pt x="3728" y="9942"/>
                      <a:pt x="3870" y="10002"/>
                      <a:pt x="4025" y="10002"/>
                    </a:cubicBezTo>
                    <a:cubicBezTo>
                      <a:pt x="4168" y="10002"/>
                      <a:pt x="4335" y="9942"/>
                      <a:pt x="4442" y="9823"/>
                    </a:cubicBezTo>
                    <a:lnTo>
                      <a:pt x="6252" y="8013"/>
                    </a:lnTo>
                    <a:cubicBezTo>
                      <a:pt x="6371" y="7894"/>
                      <a:pt x="6430" y="7740"/>
                      <a:pt x="6430" y="7597"/>
                    </a:cubicBezTo>
                    <a:cubicBezTo>
                      <a:pt x="6430" y="7430"/>
                      <a:pt x="6371" y="7275"/>
                      <a:pt x="6252" y="7180"/>
                    </a:cubicBezTo>
                    <a:lnTo>
                      <a:pt x="4109" y="4977"/>
                    </a:lnTo>
                    <a:lnTo>
                      <a:pt x="6252" y="2834"/>
                    </a:lnTo>
                    <a:cubicBezTo>
                      <a:pt x="6371" y="2715"/>
                      <a:pt x="6430" y="2560"/>
                      <a:pt x="6430" y="2417"/>
                    </a:cubicBezTo>
                    <a:cubicBezTo>
                      <a:pt x="6430" y="2251"/>
                      <a:pt x="6371" y="2096"/>
                      <a:pt x="6252" y="2001"/>
                    </a:cubicBezTo>
                    <a:lnTo>
                      <a:pt x="4442" y="179"/>
                    </a:lnTo>
                    <a:cubicBezTo>
                      <a:pt x="4323" y="60"/>
                      <a:pt x="4168" y="0"/>
                      <a:pt x="4025"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3" name="Google Shape;8595;p119">
                <a:extLst>
                  <a:ext uri="{FF2B5EF4-FFF2-40B4-BE49-F238E27FC236}">
                    <a16:creationId xmlns:a16="http://schemas.microsoft.com/office/drawing/2014/main" id="{DF7908FE-62E6-6BE8-182A-E1B0A583D543}"/>
                  </a:ext>
                </a:extLst>
              </p:cNvPr>
              <p:cNvSpPr/>
              <p:nvPr/>
            </p:nvSpPr>
            <p:spPr>
              <a:xfrm>
                <a:off x="1791760" y="3514170"/>
                <a:ext cx="39512" cy="64165"/>
              </a:xfrm>
              <a:custGeom>
                <a:avLst/>
                <a:gdLst/>
                <a:ahLst/>
                <a:cxnLst/>
                <a:rect l="l" t="t" r="r" b="b"/>
                <a:pathLst>
                  <a:path w="6145" h="9979" extrusionOk="0">
                    <a:moveTo>
                      <a:pt x="2477" y="1"/>
                    </a:moveTo>
                    <a:cubicBezTo>
                      <a:pt x="2311" y="1"/>
                      <a:pt x="2156" y="60"/>
                      <a:pt x="2061" y="179"/>
                    </a:cubicBezTo>
                    <a:lnTo>
                      <a:pt x="239" y="2001"/>
                    </a:lnTo>
                    <a:cubicBezTo>
                      <a:pt x="1" y="2239"/>
                      <a:pt x="1" y="2608"/>
                      <a:pt x="239" y="2846"/>
                    </a:cubicBezTo>
                    <a:lnTo>
                      <a:pt x="2382" y="4989"/>
                    </a:lnTo>
                    <a:lnTo>
                      <a:pt x="239" y="7133"/>
                    </a:lnTo>
                    <a:cubicBezTo>
                      <a:pt x="1" y="7371"/>
                      <a:pt x="1" y="7752"/>
                      <a:pt x="239" y="7990"/>
                    </a:cubicBezTo>
                    <a:lnTo>
                      <a:pt x="2061" y="9800"/>
                    </a:lnTo>
                    <a:cubicBezTo>
                      <a:pt x="2180" y="9919"/>
                      <a:pt x="2323" y="9978"/>
                      <a:pt x="2477" y="9978"/>
                    </a:cubicBezTo>
                    <a:cubicBezTo>
                      <a:pt x="2620" y="9978"/>
                      <a:pt x="2787" y="9919"/>
                      <a:pt x="2882" y="9800"/>
                    </a:cubicBezTo>
                    <a:lnTo>
                      <a:pt x="5037" y="7656"/>
                    </a:lnTo>
                    <a:lnTo>
                      <a:pt x="5859" y="8490"/>
                    </a:lnTo>
                    <a:cubicBezTo>
                      <a:pt x="5895" y="8520"/>
                      <a:pt x="5936" y="8535"/>
                      <a:pt x="5978" y="8535"/>
                    </a:cubicBezTo>
                    <a:cubicBezTo>
                      <a:pt x="6020" y="8535"/>
                      <a:pt x="6061" y="8520"/>
                      <a:pt x="6097" y="8490"/>
                    </a:cubicBezTo>
                    <a:cubicBezTo>
                      <a:pt x="6145" y="8430"/>
                      <a:pt x="6145" y="8323"/>
                      <a:pt x="6085" y="8264"/>
                    </a:cubicBezTo>
                    <a:lnTo>
                      <a:pt x="5156" y="7335"/>
                    </a:lnTo>
                    <a:cubicBezTo>
                      <a:pt x="5121" y="7299"/>
                      <a:pt x="5073" y="7287"/>
                      <a:pt x="5037" y="7287"/>
                    </a:cubicBezTo>
                    <a:cubicBezTo>
                      <a:pt x="4990" y="7287"/>
                      <a:pt x="4942" y="7299"/>
                      <a:pt x="4918" y="7335"/>
                    </a:cubicBezTo>
                    <a:lnTo>
                      <a:pt x="2656" y="9597"/>
                    </a:lnTo>
                    <a:cubicBezTo>
                      <a:pt x="2608" y="9633"/>
                      <a:pt x="2537" y="9669"/>
                      <a:pt x="2454" y="9669"/>
                    </a:cubicBezTo>
                    <a:cubicBezTo>
                      <a:pt x="2382" y="9669"/>
                      <a:pt x="2323" y="9633"/>
                      <a:pt x="2263" y="9597"/>
                    </a:cubicBezTo>
                    <a:lnTo>
                      <a:pt x="453" y="7776"/>
                    </a:lnTo>
                    <a:cubicBezTo>
                      <a:pt x="346" y="7668"/>
                      <a:pt x="346" y="7490"/>
                      <a:pt x="453" y="7395"/>
                    </a:cubicBezTo>
                    <a:lnTo>
                      <a:pt x="2716" y="5132"/>
                    </a:lnTo>
                    <a:cubicBezTo>
                      <a:pt x="2739" y="5097"/>
                      <a:pt x="2751" y="5049"/>
                      <a:pt x="2751" y="5013"/>
                    </a:cubicBezTo>
                    <a:cubicBezTo>
                      <a:pt x="2751" y="4966"/>
                      <a:pt x="2739" y="4918"/>
                      <a:pt x="2716" y="4894"/>
                    </a:cubicBezTo>
                    <a:lnTo>
                      <a:pt x="453" y="2632"/>
                    </a:lnTo>
                    <a:cubicBezTo>
                      <a:pt x="346" y="2525"/>
                      <a:pt x="346" y="2346"/>
                      <a:pt x="453" y="2239"/>
                    </a:cubicBezTo>
                    <a:lnTo>
                      <a:pt x="2263" y="417"/>
                    </a:lnTo>
                    <a:cubicBezTo>
                      <a:pt x="2311" y="382"/>
                      <a:pt x="2382" y="346"/>
                      <a:pt x="2454" y="346"/>
                    </a:cubicBezTo>
                    <a:cubicBezTo>
                      <a:pt x="2537" y="346"/>
                      <a:pt x="2597" y="382"/>
                      <a:pt x="2656" y="417"/>
                    </a:cubicBezTo>
                    <a:lnTo>
                      <a:pt x="3168" y="941"/>
                    </a:lnTo>
                    <a:cubicBezTo>
                      <a:pt x="3198" y="971"/>
                      <a:pt x="3239" y="986"/>
                      <a:pt x="3283" y="986"/>
                    </a:cubicBezTo>
                    <a:cubicBezTo>
                      <a:pt x="3326" y="986"/>
                      <a:pt x="3370" y="971"/>
                      <a:pt x="3406" y="941"/>
                    </a:cubicBezTo>
                    <a:cubicBezTo>
                      <a:pt x="3466" y="882"/>
                      <a:pt x="3466" y="775"/>
                      <a:pt x="3406" y="703"/>
                    </a:cubicBezTo>
                    <a:lnTo>
                      <a:pt x="2882" y="179"/>
                    </a:lnTo>
                    <a:cubicBezTo>
                      <a:pt x="2775" y="60"/>
                      <a:pt x="2620" y="1"/>
                      <a:pt x="2477" y="1"/>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4" name="Google Shape;8596;p119">
                <a:extLst>
                  <a:ext uri="{FF2B5EF4-FFF2-40B4-BE49-F238E27FC236}">
                    <a16:creationId xmlns:a16="http://schemas.microsoft.com/office/drawing/2014/main" id="{B363AE22-F0F3-0E4C-3A06-332BD8FC8076}"/>
                  </a:ext>
                </a:extLst>
              </p:cNvPr>
              <p:cNvSpPr/>
              <p:nvPr/>
            </p:nvSpPr>
            <p:spPr>
              <a:xfrm>
                <a:off x="2145641" y="3890737"/>
                <a:ext cx="60030" cy="35796"/>
              </a:xfrm>
              <a:custGeom>
                <a:avLst/>
                <a:gdLst/>
                <a:ahLst/>
                <a:cxnLst/>
                <a:rect l="l" t="t" r="r" b="b"/>
                <a:pathLst>
                  <a:path w="9336" h="5567" extrusionOk="0">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5" name="Google Shape;8597;p119">
                <a:extLst>
                  <a:ext uri="{FF2B5EF4-FFF2-40B4-BE49-F238E27FC236}">
                    <a16:creationId xmlns:a16="http://schemas.microsoft.com/office/drawing/2014/main" id="{B2135A8D-0DE8-663B-BDAD-9F04B90C867B}"/>
                  </a:ext>
                </a:extLst>
              </p:cNvPr>
              <p:cNvSpPr/>
              <p:nvPr/>
            </p:nvSpPr>
            <p:spPr>
              <a:xfrm>
                <a:off x="2163556" y="3872745"/>
                <a:ext cx="54211" cy="34568"/>
              </a:xfrm>
              <a:custGeom>
                <a:avLst/>
                <a:gdLst/>
                <a:ahLst/>
                <a:cxnLst/>
                <a:rect l="l" t="t" r="r" b="b"/>
                <a:pathLst>
                  <a:path w="8431" h="5376" extrusionOk="0">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6" name="Google Shape;8598;p119">
                <a:extLst>
                  <a:ext uri="{FF2B5EF4-FFF2-40B4-BE49-F238E27FC236}">
                    <a16:creationId xmlns:a16="http://schemas.microsoft.com/office/drawing/2014/main" id="{DEE8DD44-AC97-7A65-BD8E-67B06EA0F183}"/>
                  </a:ext>
                </a:extLst>
              </p:cNvPr>
              <p:cNvSpPr/>
              <p:nvPr/>
            </p:nvSpPr>
            <p:spPr>
              <a:xfrm>
                <a:off x="2168039" y="3514402"/>
                <a:ext cx="41351" cy="64313"/>
              </a:xfrm>
              <a:custGeom>
                <a:avLst/>
                <a:gdLst/>
                <a:ahLst/>
                <a:cxnLst/>
                <a:rect l="l" t="t" r="r" b="b"/>
                <a:pathLst>
                  <a:path w="6431" h="10002" extrusionOk="0">
                    <a:moveTo>
                      <a:pt x="4025" y="0"/>
                    </a:moveTo>
                    <a:cubicBezTo>
                      <a:pt x="3870" y="0"/>
                      <a:pt x="3704" y="60"/>
                      <a:pt x="3608" y="179"/>
                    </a:cubicBezTo>
                    <a:lnTo>
                      <a:pt x="1465" y="2322"/>
                    </a:lnTo>
                    <a:lnTo>
                      <a:pt x="299" y="1167"/>
                    </a:lnTo>
                    <a:cubicBezTo>
                      <a:pt x="269" y="1138"/>
                      <a:pt x="227" y="1123"/>
                      <a:pt x="184" y="1123"/>
                    </a:cubicBezTo>
                    <a:cubicBezTo>
                      <a:pt x="141" y="1123"/>
                      <a:pt x="96" y="1138"/>
                      <a:pt x="60" y="1167"/>
                    </a:cubicBezTo>
                    <a:cubicBezTo>
                      <a:pt x="1" y="1227"/>
                      <a:pt x="1" y="1322"/>
                      <a:pt x="60" y="1405"/>
                    </a:cubicBezTo>
                    <a:lnTo>
                      <a:pt x="1346" y="2679"/>
                    </a:lnTo>
                    <a:cubicBezTo>
                      <a:pt x="1370" y="2715"/>
                      <a:pt x="1418" y="2727"/>
                      <a:pt x="1465" y="2727"/>
                    </a:cubicBezTo>
                    <a:cubicBezTo>
                      <a:pt x="1501" y="2727"/>
                      <a:pt x="1549" y="2715"/>
                      <a:pt x="1584" y="2679"/>
                    </a:cubicBezTo>
                    <a:lnTo>
                      <a:pt x="3847" y="417"/>
                    </a:lnTo>
                    <a:cubicBezTo>
                      <a:pt x="3882" y="370"/>
                      <a:pt x="3966" y="346"/>
                      <a:pt x="4037" y="346"/>
                    </a:cubicBezTo>
                    <a:cubicBezTo>
                      <a:pt x="4109" y="346"/>
                      <a:pt x="4168" y="370"/>
                      <a:pt x="4228" y="417"/>
                    </a:cubicBezTo>
                    <a:lnTo>
                      <a:pt x="6049" y="2239"/>
                    </a:lnTo>
                    <a:cubicBezTo>
                      <a:pt x="6085" y="2275"/>
                      <a:pt x="6121" y="2358"/>
                      <a:pt x="6121" y="2429"/>
                    </a:cubicBezTo>
                    <a:cubicBezTo>
                      <a:pt x="6121" y="2501"/>
                      <a:pt x="6085" y="2560"/>
                      <a:pt x="6049" y="2620"/>
                    </a:cubicBezTo>
                    <a:lnTo>
                      <a:pt x="3775" y="4882"/>
                    </a:lnTo>
                    <a:cubicBezTo>
                      <a:pt x="3716" y="4942"/>
                      <a:pt x="3716" y="5049"/>
                      <a:pt x="3775" y="5120"/>
                    </a:cubicBezTo>
                    <a:lnTo>
                      <a:pt x="6049" y="7382"/>
                    </a:lnTo>
                    <a:cubicBezTo>
                      <a:pt x="6085" y="7430"/>
                      <a:pt x="6121" y="7501"/>
                      <a:pt x="6121" y="7573"/>
                    </a:cubicBezTo>
                    <a:cubicBezTo>
                      <a:pt x="6121" y="7656"/>
                      <a:pt x="6085" y="7716"/>
                      <a:pt x="6049" y="7775"/>
                    </a:cubicBezTo>
                    <a:lnTo>
                      <a:pt x="4228" y="9585"/>
                    </a:lnTo>
                    <a:cubicBezTo>
                      <a:pt x="4174" y="9639"/>
                      <a:pt x="4103" y="9665"/>
                      <a:pt x="4033" y="9665"/>
                    </a:cubicBezTo>
                    <a:cubicBezTo>
                      <a:pt x="3963" y="9665"/>
                      <a:pt x="3894" y="9639"/>
                      <a:pt x="3847" y="9585"/>
                    </a:cubicBezTo>
                    <a:lnTo>
                      <a:pt x="2989" y="8740"/>
                    </a:lnTo>
                    <a:cubicBezTo>
                      <a:pt x="2960" y="8710"/>
                      <a:pt x="2921" y="8695"/>
                      <a:pt x="2879" y="8695"/>
                    </a:cubicBezTo>
                    <a:cubicBezTo>
                      <a:pt x="2838" y="8695"/>
                      <a:pt x="2793" y="8710"/>
                      <a:pt x="2751" y="8740"/>
                    </a:cubicBezTo>
                    <a:cubicBezTo>
                      <a:pt x="2692" y="8799"/>
                      <a:pt x="2692" y="8906"/>
                      <a:pt x="2751" y="8978"/>
                    </a:cubicBezTo>
                    <a:lnTo>
                      <a:pt x="3608" y="9823"/>
                    </a:lnTo>
                    <a:cubicBezTo>
                      <a:pt x="3728" y="9942"/>
                      <a:pt x="3870" y="10002"/>
                      <a:pt x="4025" y="10002"/>
                    </a:cubicBezTo>
                    <a:cubicBezTo>
                      <a:pt x="4168" y="10002"/>
                      <a:pt x="4335" y="9942"/>
                      <a:pt x="4442" y="9823"/>
                    </a:cubicBezTo>
                    <a:lnTo>
                      <a:pt x="6252" y="8013"/>
                    </a:lnTo>
                    <a:cubicBezTo>
                      <a:pt x="6371" y="7894"/>
                      <a:pt x="6430" y="7740"/>
                      <a:pt x="6430" y="7597"/>
                    </a:cubicBezTo>
                    <a:cubicBezTo>
                      <a:pt x="6430" y="7430"/>
                      <a:pt x="6371" y="7275"/>
                      <a:pt x="6252" y="7180"/>
                    </a:cubicBezTo>
                    <a:lnTo>
                      <a:pt x="4109" y="4977"/>
                    </a:lnTo>
                    <a:lnTo>
                      <a:pt x="6252" y="2834"/>
                    </a:lnTo>
                    <a:cubicBezTo>
                      <a:pt x="6371" y="2715"/>
                      <a:pt x="6430" y="2560"/>
                      <a:pt x="6430" y="2417"/>
                    </a:cubicBezTo>
                    <a:cubicBezTo>
                      <a:pt x="6430" y="2251"/>
                      <a:pt x="6371" y="2096"/>
                      <a:pt x="6252" y="2001"/>
                    </a:cubicBezTo>
                    <a:lnTo>
                      <a:pt x="4442" y="179"/>
                    </a:lnTo>
                    <a:cubicBezTo>
                      <a:pt x="4323" y="60"/>
                      <a:pt x="4168" y="0"/>
                      <a:pt x="4025"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7" name="Google Shape;8599;p119">
                <a:extLst>
                  <a:ext uri="{FF2B5EF4-FFF2-40B4-BE49-F238E27FC236}">
                    <a16:creationId xmlns:a16="http://schemas.microsoft.com/office/drawing/2014/main" id="{B5B3D687-B6BE-C6AA-DD50-9F8F0BB6CA73}"/>
                  </a:ext>
                </a:extLst>
              </p:cNvPr>
              <p:cNvSpPr/>
              <p:nvPr/>
            </p:nvSpPr>
            <p:spPr>
              <a:xfrm>
                <a:off x="2145070" y="3514170"/>
                <a:ext cx="39512" cy="64165"/>
              </a:xfrm>
              <a:custGeom>
                <a:avLst/>
                <a:gdLst/>
                <a:ahLst/>
                <a:cxnLst/>
                <a:rect l="l" t="t" r="r" b="b"/>
                <a:pathLst>
                  <a:path w="6145" h="9979" extrusionOk="0">
                    <a:moveTo>
                      <a:pt x="2477" y="1"/>
                    </a:moveTo>
                    <a:cubicBezTo>
                      <a:pt x="2311" y="1"/>
                      <a:pt x="2156" y="60"/>
                      <a:pt x="2061" y="179"/>
                    </a:cubicBezTo>
                    <a:lnTo>
                      <a:pt x="239" y="2001"/>
                    </a:lnTo>
                    <a:cubicBezTo>
                      <a:pt x="1" y="2239"/>
                      <a:pt x="1" y="2608"/>
                      <a:pt x="239" y="2846"/>
                    </a:cubicBezTo>
                    <a:lnTo>
                      <a:pt x="2382" y="4989"/>
                    </a:lnTo>
                    <a:lnTo>
                      <a:pt x="239" y="7133"/>
                    </a:lnTo>
                    <a:cubicBezTo>
                      <a:pt x="1" y="7371"/>
                      <a:pt x="1" y="7752"/>
                      <a:pt x="239" y="7990"/>
                    </a:cubicBezTo>
                    <a:lnTo>
                      <a:pt x="2061" y="9800"/>
                    </a:lnTo>
                    <a:cubicBezTo>
                      <a:pt x="2180" y="9919"/>
                      <a:pt x="2323" y="9978"/>
                      <a:pt x="2477" y="9978"/>
                    </a:cubicBezTo>
                    <a:cubicBezTo>
                      <a:pt x="2620" y="9978"/>
                      <a:pt x="2787" y="9919"/>
                      <a:pt x="2882" y="9800"/>
                    </a:cubicBezTo>
                    <a:lnTo>
                      <a:pt x="5037" y="7656"/>
                    </a:lnTo>
                    <a:lnTo>
                      <a:pt x="5859" y="8490"/>
                    </a:lnTo>
                    <a:cubicBezTo>
                      <a:pt x="5895" y="8520"/>
                      <a:pt x="5936" y="8535"/>
                      <a:pt x="5978" y="8535"/>
                    </a:cubicBezTo>
                    <a:cubicBezTo>
                      <a:pt x="6020" y="8535"/>
                      <a:pt x="6061" y="8520"/>
                      <a:pt x="6097" y="8490"/>
                    </a:cubicBezTo>
                    <a:cubicBezTo>
                      <a:pt x="6145" y="8430"/>
                      <a:pt x="6145" y="8323"/>
                      <a:pt x="6085" y="8264"/>
                    </a:cubicBezTo>
                    <a:lnTo>
                      <a:pt x="5156" y="7335"/>
                    </a:lnTo>
                    <a:cubicBezTo>
                      <a:pt x="5121" y="7299"/>
                      <a:pt x="5073" y="7287"/>
                      <a:pt x="5037" y="7287"/>
                    </a:cubicBezTo>
                    <a:cubicBezTo>
                      <a:pt x="4990" y="7287"/>
                      <a:pt x="4942" y="7299"/>
                      <a:pt x="4918" y="7335"/>
                    </a:cubicBezTo>
                    <a:lnTo>
                      <a:pt x="2656" y="9597"/>
                    </a:lnTo>
                    <a:cubicBezTo>
                      <a:pt x="2608" y="9633"/>
                      <a:pt x="2537" y="9669"/>
                      <a:pt x="2454" y="9669"/>
                    </a:cubicBezTo>
                    <a:cubicBezTo>
                      <a:pt x="2382" y="9669"/>
                      <a:pt x="2323" y="9633"/>
                      <a:pt x="2263" y="9597"/>
                    </a:cubicBezTo>
                    <a:lnTo>
                      <a:pt x="453" y="7776"/>
                    </a:lnTo>
                    <a:cubicBezTo>
                      <a:pt x="346" y="7668"/>
                      <a:pt x="346" y="7490"/>
                      <a:pt x="453" y="7395"/>
                    </a:cubicBezTo>
                    <a:lnTo>
                      <a:pt x="2716" y="5132"/>
                    </a:lnTo>
                    <a:cubicBezTo>
                      <a:pt x="2739" y="5097"/>
                      <a:pt x="2751" y="5049"/>
                      <a:pt x="2751" y="5013"/>
                    </a:cubicBezTo>
                    <a:cubicBezTo>
                      <a:pt x="2751" y="4966"/>
                      <a:pt x="2739" y="4918"/>
                      <a:pt x="2716" y="4894"/>
                    </a:cubicBezTo>
                    <a:lnTo>
                      <a:pt x="453" y="2632"/>
                    </a:lnTo>
                    <a:cubicBezTo>
                      <a:pt x="346" y="2525"/>
                      <a:pt x="346" y="2346"/>
                      <a:pt x="453" y="2239"/>
                    </a:cubicBezTo>
                    <a:lnTo>
                      <a:pt x="2263" y="417"/>
                    </a:lnTo>
                    <a:cubicBezTo>
                      <a:pt x="2311" y="382"/>
                      <a:pt x="2382" y="346"/>
                      <a:pt x="2454" y="346"/>
                    </a:cubicBezTo>
                    <a:cubicBezTo>
                      <a:pt x="2537" y="346"/>
                      <a:pt x="2597" y="382"/>
                      <a:pt x="2656" y="417"/>
                    </a:cubicBezTo>
                    <a:lnTo>
                      <a:pt x="3168" y="941"/>
                    </a:lnTo>
                    <a:cubicBezTo>
                      <a:pt x="3198" y="971"/>
                      <a:pt x="3239" y="986"/>
                      <a:pt x="3283" y="986"/>
                    </a:cubicBezTo>
                    <a:cubicBezTo>
                      <a:pt x="3326" y="986"/>
                      <a:pt x="3370" y="971"/>
                      <a:pt x="3406" y="941"/>
                    </a:cubicBezTo>
                    <a:cubicBezTo>
                      <a:pt x="3466" y="882"/>
                      <a:pt x="3466" y="775"/>
                      <a:pt x="3406" y="703"/>
                    </a:cubicBezTo>
                    <a:lnTo>
                      <a:pt x="2882" y="179"/>
                    </a:lnTo>
                    <a:cubicBezTo>
                      <a:pt x="2775" y="60"/>
                      <a:pt x="2620" y="1"/>
                      <a:pt x="2477" y="1"/>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8" name="Google Shape;8600;p119">
                <a:extLst>
                  <a:ext uri="{FF2B5EF4-FFF2-40B4-BE49-F238E27FC236}">
                    <a16:creationId xmlns:a16="http://schemas.microsoft.com/office/drawing/2014/main" id="{B34F44A2-A90E-4EF7-44EF-E49C8F0B6633}"/>
                  </a:ext>
                </a:extLst>
              </p:cNvPr>
              <p:cNvSpPr/>
              <p:nvPr/>
            </p:nvSpPr>
            <p:spPr>
              <a:xfrm>
                <a:off x="2847880" y="3546932"/>
                <a:ext cx="60030" cy="35796"/>
              </a:xfrm>
              <a:custGeom>
                <a:avLst/>
                <a:gdLst/>
                <a:ahLst/>
                <a:cxnLst/>
                <a:rect l="l" t="t" r="r" b="b"/>
                <a:pathLst>
                  <a:path w="9336" h="5567" extrusionOk="0">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9" name="Google Shape;8601;p119">
                <a:extLst>
                  <a:ext uri="{FF2B5EF4-FFF2-40B4-BE49-F238E27FC236}">
                    <a16:creationId xmlns:a16="http://schemas.microsoft.com/office/drawing/2014/main" id="{3A1629D7-C1FC-9B91-AB4B-B802E01ABE8B}"/>
                  </a:ext>
                </a:extLst>
              </p:cNvPr>
              <p:cNvSpPr/>
              <p:nvPr/>
            </p:nvSpPr>
            <p:spPr>
              <a:xfrm>
                <a:off x="2865795" y="3528940"/>
                <a:ext cx="54211" cy="34568"/>
              </a:xfrm>
              <a:custGeom>
                <a:avLst/>
                <a:gdLst/>
                <a:ahLst/>
                <a:cxnLst/>
                <a:rect l="l" t="t" r="r" b="b"/>
                <a:pathLst>
                  <a:path w="8431" h="5376" extrusionOk="0">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0" name="Google Shape;8602;p119">
                <a:extLst>
                  <a:ext uri="{FF2B5EF4-FFF2-40B4-BE49-F238E27FC236}">
                    <a16:creationId xmlns:a16="http://schemas.microsoft.com/office/drawing/2014/main" id="{C1E1D5D7-6C70-C415-96CE-0B04066434E0}"/>
                  </a:ext>
                </a:extLst>
              </p:cNvPr>
              <p:cNvSpPr/>
              <p:nvPr/>
            </p:nvSpPr>
            <p:spPr>
              <a:xfrm>
                <a:off x="2874709" y="3864824"/>
                <a:ext cx="41351" cy="64313"/>
              </a:xfrm>
              <a:custGeom>
                <a:avLst/>
                <a:gdLst/>
                <a:ahLst/>
                <a:cxnLst/>
                <a:rect l="l" t="t" r="r" b="b"/>
                <a:pathLst>
                  <a:path w="6431" h="10002" extrusionOk="0">
                    <a:moveTo>
                      <a:pt x="4025" y="0"/>
                    </a:moveTo>
                    <a:cubicBezTo>
                      <a:pt x="3870" y="0"/>
                      <a:pt x="3704" y="60"/>
                      <a:pt x="3608" y="179"/>
                    </a:cubicBezTo>
                    <a:lnTo>
                      <a:pt x="1465" y="2322"/>
                    </a:lnTo>
                    <a:lnTo>
                      <a:pt x="299" y="1167"/>
                    </a:lnTo>
                    <a:cubicBezTo>
                      <a:pt x="269" y="1138"/>
                      <a:pt x="227" y="1123"/>
                      <a:pt x="184" y="1123"/>
                    </a:cubicBezTo>
                    <a:cubicBezTo>
                      <a:pt x="141" y="1123"/>
                      <a:pt x="96" y="1138"/>
                      <a:pt x="60" y="1167"/>
                    </a:cubicBezTo>
                    <a:cubicBezTo>
                      <a:pt x="1" y="1227"/>
                      <a:pt x="1" y="1322"/>
                      <a:pt x="60" y="1405"/>
                    </a:cubicBezTo>
                    <a:lnTo>
                      <a:pt x="1346" y="2679"/>
                    </a:lnTo>
                    <a:cubicBezTo>
                      <a:pt x="1370" y="2715"/>
                      <a:pt x="1418" y="2727"/>
                      <a:pt x="1465" y="2727"/>
                    </a:cubicBezTo>
                    <a:cubicBezTo>
                      <a:pt x="1501" y="2727"/>
                      <a:pt x="1549" y="2715"/>
                      <a:pt x="1584" y="2679"/>
                    </a:cubicBezTo>
                    <a:lnTo>
                      <a:pt x="3847" y="417"/>
                    </a:lnTo>
                    <a:cubicBezTo>
                      <a:pt x="3882" y="370"/>
                      <a:pt x="3966" y="346"/>
                      <a:pt x="4037" y="346"/>
                    </a:cubicBezTo>
                    <a:cubicBezTo>
                      <a:pt x="4109" y="346"/>
                      <a:pt x="4168" y="370"/>
                      <a:pt x="4228" y="417"/>
                    </a:cubicBezTo>
                    <a:lnTo>
                      <a:pt x="6049" y="2239"/>
                    </a:lnTo>
                    <a:cubicBezTo>
                      <a:pt x="6085" y="2275"/>
                      <a:pt x="6121" y="2358"/>
                      <a:pt x="6121" y="2429"/>
                    </a:cubicBezTo>
                    <a:cubicBezTo>
                      <a:pt x="6121" y="2501"/>
                      <a:pt x="6085" y="2560"/>
                      <a:pt x="6049" y="2620"/>
                    </a:cubicBezTo>
                    <a:lnTo>
                      <a:pt x="3775" y="4882"/>
                    </a:lnTo>
                    <a:cubicBezTo>
                      <a:pt x="3716" y="4942"/>
                      <a:pt x="3716" y="5049"/>
                      <a:pt x="3775" y="5120"/>
                    </a:cubicBezTo>
                    <a:lnTo>
                      <a:pt x="6049" y="7382"/>
                    </a:lnTo>
                    <a:cubicBezTo>
                      <a:pt x="6085" y="7430"/>
                      <a:pt x="6121" y="7501"/>
                      <a:pt x="6121" y="7573"/>
                    </a:cubicBezTo>
                    <a:cubicBezTo>
                      <a:pt x="6121" y="7656"/>
                      <a:pt x="6085" y="7716"/>
                      <a:pt x="6049" y="7775"/>
                    </a:cubicBezTo>
                    <a:lnTo>
                      <a:pt x="4228" y="9585"/>
                    </a:lnTo>
                    <a:cubicBezTo>
                      <a:pt x="4174" y="9639"/>
                      <a:pt x="4103" y="9665"/>
                      <a:pt x="4033" y="9665"/>
                    </a:cubicBezTo>
                    <a:cubicBezTo>
                      <a:pt x="3963" y="9665"/>
                      <a:pt x="3894" y="9639"/>
                      <a:pt x="3847" y="9585"/>
                    </a:cubicBezTo>
                    <a:lnTo>
                      <a:pt x="2989" y="8740"/>
                    </a:lnTo>
                    <a:cubicBezTo>
                      <a:pt x="2960" y="8710"/>
                      <a:pt x="2921" y="8695"/>
                      <a:pt x="2879" y="8695"/>
                    </a:cubicBezTo>
                    <a:cubicBezTo>
                      <a:pt x="2838" y="8695"/>
                      <a:pt x="2793" y="8710"/>
                      <a:pt x="2751" y="8740"/>
                    </a:cubicBezTo>
                    <a:cubicBezTo>
                      <a:pt x="2692" y="8799"/>
                      <a:pt x="2692" y="8906"/>
                      <a:pt x="2751" y="8978"/>
                    </a:cubicBezTo>
                    <a:lnTo>
                      <a:pt x="3608" y="9823"/>
                    </a:lnTo>
                    <a:cubicBezTo>
                      <a:pt x="3728" y="9942"/>
                      <a:pt x="3870" y="10002"/>
                      <a:pt x="4025" y="10002"/>
                    </a:cubicBezTo>
                    <a:cubicBezTo>
                      <a:pt x="4168" y="10002"/>
                      <a:pt x="4335" y="9942"/>
                      <a:pt x="4442" y="9823"/>
                    </a:cubicBezTo>
                    <a:lnTo>
                      <a:pt x="6252" y="8013"/>
                    </a:lnTo>
                    <a:cubicBezTo>
                      <a:pt x="6371" y="7894"/>
                      <a:pt x="6430" y="7740"/>
                      <a:pt x="6430" y="7597"/>
                    </a:cubicBezTo>
                    <a:cubicBezTo>
                      <a:pt x="6430" y="7430"/>
                      <a:pt x="6371" y="7275"/>
                      <a:pt x="6252" y="7180"/>
                    </a:cubicBezTo>
                    <a:lnTo>
                      <a:pt x="4109" y="4977"/>
                    </a:lnTo>
                    <a:lnTo>
                      <a:pt x="6252" y="2834"/>
                    </a:lnTo>
                    <a:cubicBezTo>
                      <a:pt x="6371" y="2715"/>
                      <a:pt x="6430" y="2560"/>
                      <a:pt x="6430" y="2417"/>
                    </a:cubicBezTo>
                    <a:cubicBezTo>
                      <a:pt x="6430" y="2251"/>
                      <a:pt x="6371" y="2096"/>
                      <a:pt x="6252" y="2001"/>
                    </a:cubicBezTo>
                    <a:lnTo>
                      <a:pt x="4442" y="179"/>
                    </a:lnTo>
                    <a:cubicBezTo>
                      <a:pt x="4323" y="60"/>
                      <a:pt x="4168" y="0"/>
                      <a:pt x="4025"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1" name="Google Shape;8603;p119">
                <a:extLst>
                  <a:ext uri="{FF2B5EF4-FFF2-40B4-BE49-F238E27FC236}">
                    <a16:creationId xmlns:a16="http://schemas.microsoft.com/office/drawing/2014/main" id="{C145CBC4-4D9D-5D5B-4EB3-114AAFC4BE9E}"/>
                  </a:ext>
                </a:extLst>
              </p:cNvPr>
              <p:cNvSpPr/>
              <p:nvPr/>
            </p:nvSpPr>
            <p:spPr>
              <a:xfrm>
                <a:off x="2851739" y="3864593"/>
                <a:ext cx="39512" cy="64165"/>
              </a:xfrm>
              <a:custGeom>
                <a:avLst/>
                <a:gdLst/>
                <a:ahLst/>
                <a:cxnLst/>
                <a:rect l="l" t="t" r="r" b="b"/>
                <a:pathLst>
                  <a:path w="6145" h="9979" extrusionOk="0">
                    <a:moveTo>
                      <a:pt x="2477" y="1"/>
                    </a:moveTo>
                    <a:cubicBezTo>
                      <a:pt x="2311" y="1"/>
                      <a:pt x="2156" y="60"/>
                      <a:pt x="2061" y="179"/>
                    </a:cubicBezTo>
                    <a:lnTo>
                      <a:pt x="239" y="2001"/>
                    </a:lnTo>
                    <a:cubicBezTo>
                      <a:pt x="1" y="2239"/>
                      <a:pt x="1" y="2608"/>
                      <a:pt x="239" y="2846"/>
                    </a:cubicBezTo>
                    <a:lnTo>
                      <a:pt x="2382" y="4989"/>
                    </a:lnTo>
                    <a:lnTo>
                      <a:pt x="239" y="7133"/>
                    </a:lnTo>
                    <a:cubicBezTo>
                      <a:pt x="1" y="7371"/>
                      <a:pt x="1" y="7752"/>
                      <a:pt x="239" y="7990"/>
                    </a:cubicBezTo>
                    <a:lnTo>
                      <a:pt x="2061" y="9800"/>
                    </a:lnTo>
                    <a:cubicBezTo>
                      <a:pt x="2180" y="9919"/>
                      <a:pt x="2323" y="9978"/>
                      <a:pt x="2477" y="9978"/>
                    </a:cubicBezTo>
                    <a:cubicBezTo>
                      <a:pt x="2620" y="9978"/>
                      <a:pt x="2787" y="9919"/>
                      <a:pt x="2882" y="9800"/>
                    </a:cubicBezTo>
                    <a:lnTo>
                      <a:pt x="5037" y="7656"/>
                    </a:lnTo>
                    <a:lnTo>
                      <a:pt x="5859" y="8490"/>
                    </a:lnTo>
                    <a:cubicBezTo>
                      <a:pt x="5895" y="8520"/>
                      <a:pt x="5936" y="8535"/>
                      <a:pt x="5978" y="8535"/>
                    </a:cubicBezTo>
                    <a:cubicBezTo>
                      <a:pt x="6020" y="8535"/>
                      <a:pt x="6061" y="8520"/>
                      <a:pt x="6097" y="8490"/>
                    </a:cubicBezTo>
                    <a:cubicBezTo>
                      <a:pt x="6145" y="8430"/>
                      <a:pt x="6145" y="8323"/>
                      <a:pt x="6085" y="8264"/>
                    </a:cubicBezTo>
                    <a:lnTo>
                      <a:pt x="5156" y="7335"/>
                    </a:lnTo>
                    <a:cubicBezTo>
                      <a:pt x="5121" y="7299"/>
                      <a:pt x="5073" y="7287"/>
                      <a:pt x="5037" y="7287"/>
                    </a:cubicBezTo>
                    <a:cubicBezTo>
                      <a:pt x="4990" y="7287"/>
                      <a:pt x="4942" y="7299"/>
                      <a:pt x="4918" y="7335"/>
                    </a:cubicBezTo>
                    <a:lnTo>
                      <a:pt x="2656" y="9597"/>
                    </a:lnTo>
                    <a:cubicBezTo>
                      <a:pt x="2608" y="9633"/>
                      <a:pt x="2537" y="9669"/>
                      <a:pt x="2454" y="9669"/>
                    </a:cubicBezTo>
                    <a:cubicBezTo>
                      <a:pt x="2382" y="9669"/>
                      <a:pt x="2323" y="9633"/>
                      <a:pt x="2263" y="9597"/>
                    </a:cubicBezTo>
                    <a:lnTo>
                      <a:pt x="453" y="7776"/>
                    </a:lnTo>
                    <a:cubicBezTo>
                      <a:pt x="346" y="7668"/>
                      <a:pt x="346" y="7490"/>
                      <a:pt x="453" y="7395"/>
                    </a:cubicBezTo>
                    <a:lnTo>
                      <a:pt x="2716" y="5132"/>
                    </a:lnTo>
                    <a:cubicBezTo>
                      <a:pt x="2739" y="5097"/>
                      <a:pt x="2751" y="5049"/>
                      <a:pt x="2751" y="5013"/>
                    </a:cubicBezTo>
                    <a:cubicBezTo>
                      <a:pt x="2751" y="4966"/>
                      <a:pt x="2739" y="4918"/>
                      <a:pt x="2716" y="4894"/>
                    </a:cubicBezTo>
                    <a:lnTo>
                      <a:pt x="453" y="2632"/>
                    </a:lnTo>
                    <a:cubicBezTo>
                      <a:pt x="346" y="2525"/>
                      <a:pt x="346" y="2346"/>
                      <a:pt x="453" y="2239"/>
                    </a:cubicBezTo>
                    <a:lnTo>
                      <a:pt x="2263" y="417"/>
                    </a:lnTo>
                    <a:cubicBezTo>
                      <a:pt x="2311" y="382"/>
                      <a:pt x="2382" y="346"/>
                      <a:pt x="2454" y="346"/>
                    </a:cubicBezTo>
                    <a:cubicBezTo>
                      <a:pt x="2537" y="346"/>
                      <a:pt x="2597" y="382"/>
                      <a:pt x="2656" y="417"/>
                    </a:cubicBezTo>
                    <a:lnTo>
                      <a:pt x="3168" y="941"/>
                    </a:lnTo>
                    <a:cubicBezTo>
                      <a:pt x="3198" y="971"/>
                      <a:pt x="3239" y="986"/>
                      <a:pt x="3283" y="986"/>
                    </a:cubicBezTo>
                    <a:cubicBezTo>
                      <a:pt x="3326" y="986"/>
                      <a:pt x="3370" y="971"/>
                      <a:pt x="3406" y="941"/>
                    </a:cubicBezTo>
                    <a:cubicBezTo>
                      <a:pt x="3466" y="882"/>
                      <a:pt x="3466" y="775"/>
                      <a:pt x="3406" y="703"/>
                    </a:cubicBezTo>
                    <a:lnTo>
                      <a:pt x="2882" y="179"/>
                    </a:lnTo>
                    <a:cubicBezTo>
                      <a:pt x="2775" y="60"/>
                      <a:pt x="2620" y="1"/>
                      <a:pt x="2477" y="1"/>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2" name="Google Shape;8604;p119">
                <a:extLst>
                  <a:ext uri="{FF2B5EF4-FFF2-40B4-BE49-F238E27FC236}">
                    <a16:creationId xmlns:a16="http://schemas.microsoft.com/office/drawing/2014/main" id="{BD08F377-F961-C385-E77A-C7A41468F44D}"/>
                  </a:ext>
                </a:extLst>
              </p:cNvPr>
              <p:cNvSpPr/>
              <p:nvPr/>
            </p:nvSpPr>
            <p:spPr>
              <a:xfrm>
                <a:off x="2498946" y="3890737"/>
                <a:ext cx="60030" cy="35796"/>
              </a:xfrm>
              <a:custGeom>
                <a:avLst/>
                <a:gdLst/>
                <a:ahLst/>
                <a:cxnLst/>
                <a:rect l="l" t="t" r="r" b="b"/>
                <a:pathLst>
                  <a:path w="9336" h="5567" extrusionOk="0">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3" name="Google Shape;8605;p119">
                <a:extLst>
                  <a:ext uri="{FF2B5EF4-FFF2-40B4-BE49-F238E27FC236}">
                    <a16:creationId xmlns:a16="http://schemas.microsoft.com/office/drawing/2014/main" id="{CE862888-2C18-42C5-659F-04AE3AB73E4B}"/>
                  </a:ext>
                </a:extLst>
              </p:cNvPr>
              <p:cNvSpPr/>
              <p:nvPr/>
            </p:nvSpPr>
            <p:spPr>
              <a:xfrm>
                <a:off x="2516861" y="3872745"/>
                <a:ext cx="54211" cy="34568"/>
              </a:xfrm>
              <a:custGeom>
                <a:avLst/>
                <a:gdLst/>
                <a:ahLst/>
                <a:cxnLst/>
                <a:rect l="l" t="t" r="r" b="b"/>
                <a:pathLst>
                  <a:path w="8431" h="5376" extrusionOk="0">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4" name="Google Shape;8606;p119">
                <a:extLst>
                  <a:ext uri="{FF2B5EF4-FFF2-40B4-BE49-F238E27FC236}">
                    <a16:creationId xmlns:a16="http://schemas.microsoft.com/office/drawing/2014/main" id="{CDB1535C-C65D-3443-5A85-7E4FBE5B9498}"/>
                  </a:ext>
                </a:extLst>
              </p:cNvPr>
              <p:cNvSpPr/>
              <p:nvPr/>
            </p:nvSpPr>
            <p:spPr>
              <a:xfrm>
                <a:off x="2521344" y="3514402"/>
                <a:ext cx="41351" cy="64313"/>
              </a:xfrm>
              <a:custGeom>
                <a:avLst/>
                <a:gdLst/>
                <a:ahLst/>
                <a:cxnLst/>
                <a:rect l="l" t="t" r="r" b="b"/>
                <a:pathLst>
                  <a:path w="6431" h="10002" extrusionOk="0">
                    <a:moveTo>
                      <a:pt x="4025" y="0"/>
                    </a:moveTo>
                    <a:cubicBezTo>
                      <a:pt x="3870" y="0"/>
                      <a:pt x="3704" y="60"/>
                      <a:pt x="3608" y="179"/>
                    </a:cubicBezTo>
                    <a:lnTo>
                      <a:pt x="1465" y="2322"/>
                    </a:lnTo>
                    <a:lnTo>
                      <a:pt x="299" y="1167"/>
                    </a:lnTo>
                    <a:cubicBezTo>
                      <a:pt x="269" y="1138"/>
                      <a:pt x="227" y="1123"/>
                      <a:pt x="184" y="1123"/>
                    </a:cubicBezTo>
                    <a:cubicBezTo>
                      <a:pt x="141" y="1123"/>
                      <a:pt x="96" y="1138"/>
                      <a:pt x="60" y="1167"/>
                    </a:cubicBezTo>
                    <a:cubicBezTo>
                      <a:pt x="1" y="1227"/>
                      <a:pt x="1" y="1322"/>
                      <a:pt x="60" y="1405"/>
                    </a:cubicBezTo>
                    <a:lnTo>
                      <a:pt x="1346" y="2679"/>
                    </a:lnTo>
                    <a:cubicBezTo>
                      <a:pt x="1370" y="2715"/>
                      <a:pt x="1418" y="2727"/>
                      <a:pt x="1465" y="2727"/>
                    </a:cubicBezTo>
                    <a:cubicBezTo>
                      <a:pt x="1501" y="2727"/>
                      <a:pt x="1549" y="2715"/>
                      <a:pt x="1584" y="2679"/>
                    </a:cubicBezTo>
                    <a:lnTo>
                      <a:pt x="3847" y="417"/>
                    </a:lnTo>
                    <a:cubicBezTo>
                      <a:pt x="3882" y="370"/>
                      <a:pt x="3966" y="346"/>
                      <a:pt x="4037" y="346"/>
                    </a:cubicBezTo>
                    <a:cubicBezTo>
                      <a:pt x="4109" y="346"/>
                      <a:pt x="4168" y="370"/>
                      <a:pt x="4228" y="417"/>
                    </a:cubicBezTo>
                    <a:lnTo>
                      <a:pt x="6049" y="2239"/>
                    </a:lnTo>
                    <a:cubicBezTo>
                      <a:pt x="6085" y="2275"/>
                      <a:pt x="6121" y="2358"/>
                      <a:pt x="6121" y="2429"/>
                    </a:cubicBezTo>
                    <a:cubicBezTo>
                      <a:pt x="6121" y="2501"/>
                      <a:pt x="6085" y="2560"/>
                      <a:pt x="6049" y="2620"/>
                    </a:cubicBezTo>
                    <a:lnTo>
                      <a:pt x="3775" y="4882"/>
                    </a:lnTo>
                    <a:cubicBezTo>
                      <a:pt x="3716" y="4942"/>
                      <a:pt x="3716" y="5049"/>
                      <a:pt x="3775" y="5120"/>
                    </a:cubicBezTo>
                    <a:lnTo>
                      <a:pt x="6049" y="7382"/>
                    </a:lnTo>
                    <a:cubicBezTo>
                      <a:pt x="6085" y="7430"/>
                      <a:pt x="6121" y="7501"/>
                      <a:pt x="6121" y="7573"/>
                    </a:cubicBezTo>
                    <a:cubicBezTo>
                      <a:pt x="6121" y="7656"/>
                      <a:pt x="6085" y="7716"/>
                      <a:pt x="6049" y="7775"/>
                    </a:cubicBezTo>
                    <a:lnTo>
                      <a:pt x="4228" y="9585"/>
                    </a:lnTo>
                    <a:cubicBezTo>
                      <a:pt x="4174" y="9639"/>
                      <a:pt x="4103" y="9665"/>
                      <a:pt x="4033" y="9665"/>
                    </a:cubicBezTo>
                    <a:cubicBezTo>
                      <a:pt x="3963" y="9665"/>
                      <a:pt x="3894" y="9639"/>
                      <a:pt x="3847" y="9585"/>
                    </a:cubicBezTo>
                    <a:lnTo>
                      <a:pt x="2989" y="8740"/>
                    </a:lnTo>
                    <a:cubicBezTo>
                      <a:pt x="2960" y="8710"/>
                      <a:pt x="2921" y="8695"/>
                      <a:pt x="2879" y="8695"/>
                    </a:cubicBezTo>
                    <a:cubicBezTo>
                      <a:pt x="2838" y="8695"/>
                      <a:pt x="2793" y="8710"/>
                      <a:pt x="2751" y="8740"/>
                    </a:cubicBezTo>
                    <a:cubicBezTo>
                      <a:pt x="2692" y="8799"/>
                      <a:pt x="2692" y="8906"/>
                      <a:pt x="2751" y="8978"/>
                    </a:cubicBezTo>
                    <a:lnTo>
                      <a:pt x="3608" y="9823"/>
                    </a:lnTo>
                    <a:cubicBezTo>
                      <a:pt x="3728" y="9942"/>
                      <a:pt x="3870" y="10002"/>
                      <a:pt x="4025" y="10002"/>
                    </a:cubicBezTo>
                    <a:cubicBezTo>
                      <a:pt x="4168" y="10002"/>
                      <a:pt x="4335" y="9942"/>
                      <a:pt x="4442" y="9823"/>
                    </a:cubicBezTo>
                    <a:lnTo>
                      <a:pt x="6252" y="8013"/>
                    </a:lnTo>
                    <a:cubicBezTo>
                      <a:pt x="6371" y="7894"/>
                      <a:pt x="6430" y="7740"/>
                      <a:pt x="6430" y="7597"/>
                    </a:cubicBezTo>
                    <a:cubicBezTo>
                      <a:pt x="6430" y="7430"/>
                      <a:pt x="6371" y="7275"/>
                      <a:pt x="6252" y="7180"/>
                    </a:cubicBezTo>
                    <a:lnTo>
                      <a:pt x="4109" y="4977"/>
                    </a:lnTo>
                    <a:lnTo>
                      <a:pt x="6252" y="2834"/>
                    </a:lnTo>
                    <a:cubicBezTo>
                      <a:pt x="6371" y="2715"/>
                      <a:pt x="6430" y="2560"/>
                      <a:pt x="6430" y="2417"/>
                    </a:cubicBezTo>
                    <a:cubicBezTo>
                      <a:pt x="6430" y="2251"/>
                      <a:pt x="6371" y="2096"/>
                      <a:pt x="6252" y="2001"/>
                    </a:cubicBezTo>
                    <a:lnTo>
                      <a:pt x="4442" y="179"/>
                    </a:lnTo>
                    <a:cubicBezTo>
                      <a:pt x="4323" y="60"/>
                      <a:pt x="4168" y="0"/>
                      <a:pt x="4025" y="0"/>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5" name="Google Shape;8607;p119">
                <a:extLst>
                  <a:ext uri="{FF2B5EF4-FFF2-40B4-BE49-F238E27FC236}">
                    <a16:creationId xmlns:a16="http://schemas.microsoft.com/office/drawing/2014/main" id="{42F049BE-FB86-8D31-EC36-7C7B375FC2FB}"/>
                  </a:ext>
                </a:extLst>
              </p:cNvPr>
              <p:cNvSpPr/>
              <p:nvPr/>
            </p:nvSpPr>
            <p:spPr>
              <a:xfrm>
                <a:off x="2498375" y="3514170"/>
                <a:ext cx="39512" cy="64165"/>
              </a:xfrm>
              <a:custGeom>
                <a:avLst/>
                <a:gdLst/>
                <a:ahLst/>
                <a:cxnLst/>
                <a:rect l="l" t="t" r="r" b="b"/>
                <a:pathLst>
                  <a:path w="6145" h="9979" extrusionOk="0">
                    <a:moveTo>
                      <a:pt x="2477" y="1"/>
                    </a:moveTo>
                    <a:cubicBezTo>
                      <a:pt x="2311" y="1"/>
                      <a:pt x="2156" y="60"/>
                      <a:pt x="2061" y="179"/>
                    </a:cubicBezTo>
                    <a:lnTo>
                      <a:pt x="239" y="2001"/>
                    </a:lnTo>
                    <a:cubicBezTo>
                      <a:pt x="1" y="2239"/>
                      <a:pt x="1" y="2608"/>
                      <a:pt x="239" y="2846"/>
                    </a:cubicBezTo>
                    <a:lnTo>
                      <a:pt x="2382" y="4989"/>
                    </a:lnTo>
                    <a:lnTo>
                      <a:pt x="239" y="7133"/>
                    </a:lnTo>
                    <a:cubicBezTo>
                      <a:pt x="1" y="7371"/>
                      <a:pt x="1" y="7752"/>
                      <a:pt x="239" y="7990"/>
                    </a:cubicBezTo>
                    <a:lnTo>
                      <a:pt x="2061" y="9800"/>
                    </a:lnTo>
                    <a:cubicBezTo>
                      <a:pt x="2180" y="9919"/>
                      <a:pt x="2323" y="9978"/>
                      <a:pt x="2477" y="9978"/>
                    </a:cubicBezTo>
                    <a:cubicBezTo>
                      <a:pt x="2620" y="9978"/>
                      <a:pt x="2787" y="9919"/>
                      <a:pt x="2882" y="9800"/>
                    </a:cubicBezTo>
                    <a:lnTo>
                      <a:pt x="5037" y="7656"/>
                    </a:lnTo>
                    <a:lnTo>
                      <a:pt x="5859" y="8490"/>
                    </a:lnTo>
                    <a:cubicBezTo>
                      <a:pt x="5895" y="8520"/>
                      <a:pt x="5936" y="8535"/>
                      <a:pt x="5978" y="8535"/>
                    </a:cubicBezTo>
                    <a:cubicBezTo>
                      <a:pt x="6020" y="8535"/>
                      <a:pt x="6061" y="8520"/>
                      <a:pt x="6097" y="8490"/>
                    </a:cubicBezTo>
                    <a:cubicBezTo>
                      <a:pt x="6145" y="8430"/>
                      <a:pt x="6145" y="8323"/>
                      <a:pt x="6085" y="8264"/>
                    </a:cubicBezTo>
                    <a:lnTo>
                      <a:pt x="5156" y="7335"/>
                    </a:lnTo>
                    <a:cubicBezTo>
                      <a:pt x="5121" y="7299"/>
                      <a:pt x="5073" y="7287"/>
                      <a:pt x="5037" y="7287"/>
                    </a:cubicBezTo>
                    <a:cubicBezTo>
                      <a:pt x="4990" y="7287"/>
                      <a:pt x="4942" y="7299"/>
                      <a:pt x="4918" y="7335"/>
                    </a:cubicBezTo>
                    <a:lnTo>
                      <a:pt x="2656" y="9597"/>
                    </a:lnTo>
                    <a:cubicBezTo>
                      <a:pt x="2608" y="9633"/>
                      <a:pt x="2537" y="9669"/>
                      <a:pt x="2454" y="9669"/>
                    </a:cubicBezTo>
                    <a:cubicBezTo>
                      <a:pt x="2382" y="9669"/>
                      <a:pt x="2323" y="9633"/>
                      <a:pt x="2263" y="9597"/>
                    </a:cubicBezTo>
                    <a:lnTo>
                      <a:pt x="453" y="7776"/>
                    </a:lnTo>
                    <a:cubicBezTo>
                      <a:pt x="346" y="7668"/>
                      <a:pt x="346" y="7490"/>
                      <a:pt x="453" y="7395"/>
                    </a:cubicBezTo>
                    <a:lnTo>
                      <a:pt x="2716" y="5132"/>
                    </a:lnTo>
                    <a:cubicBezTo>
                      <a:pt x="2739" y="5097"/>
                      <a:pt x="2751" y="5049"/>
                      <a:pt x="2751" y="5013"/>
                    </a:cubicBezTo>
                    <a:cubicBezTo>
                      <a:pt x="2751" y="4966"/>
                      <a:pt x="2739" y="4918"/>
                      <a:pt x="2716" y="4894"/>
                    </a:cubicBezTo>
                    <a:lnTo>
                      <a:pt x="453" y="2632"/>
                    </a:lnTo>
                    <a:cubicBezTo>
                      <a:pt x="346" y="2525"/>
                      <a:pt x="346" y="2346"/>
                      <a:pt x="453" y="2239"/>
                    </a:cubicBezTo>
                    <a:lnTo>
                      <a:pt x="2263" y="417"/>
                    </a:lnTo>
                    <a:cubicBezTo>
                      <a:pt x="2311" y="382"/>
                      <a:pt x="2382" y="346"/>
                      <a:pt x="2454" y="346"/>
                    </a:cubicBezTo>
                    <a:cubicBezTo>
                      <a:pt x="2537" y="346"/>
                      <a:pt x="2597" y="382"/>
                      <a:pt x="2656" y="417"/>
                    </a:cubicBezTo>
                    <a:lnTo>
                      <a:pt x="3168" y="941"/>
                    </a:lnTo>
                    <a:cubicBezTo>
                      <a:pt x="3198" y="971"/>
                      <a:pt x="3239" y="986"/>
                      <a:pt x="3283" y="986"/>
                    </a:cubicBezTo>
                    <a:cubicBezTo>
                      <a:pt x="3326" y="986"/>
                      <a:pt x="3370" y="971"/>
                      <a:pt x="3406" y="941"/>
                    </a:cubicBezTo>
                    <a:cubicBezTo>
                      <a:pt x="3466" y="882"/>
                      <a:pt x="3466" y="775"/>
                      <a:pt x="3406" y="703"/>
                    </a:cubicBezTo>
                    <a:lnTo>
                      <a:pt x="2882" y="179"/>
                    </a:lnTo>
                    <a:cubicBezTo>
                      <a:pt x="2775" y="60"/>
                      <a:pt x="2620" y="1"/>
                      <a:pt x="2477" y="1"/>
                    </a:cubicBezTo>
                    <a:close/>
                  </a:path>
                </a:pathLst>
              </a:custGeom>
              <a:solidFill>
                <a:srgbClr val="E3E9E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73"/>
                                        </p:tgtEl>
                                        <p:attrNameLst>
                                          <p:attrName>style.visibility</p:attrName>
                                        </p:attrNameLst>
                                      </p:cBhvr>
                                      <p:to>
                                        <p:strVal val="visible"/>
                                      </p:to>
                                    </p:set>
                                    <p:anim calcmode="lin" valueType="num">
                                      <p:cBhvr additive="base">
                                        <p:cTn id="7" dur="1000"/>
                                        <p:tgtEl>
                                          <p:spTgt spid="177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Investment Business Plan By Slidesgo">
  <a:themeElements>
    <a:clrScheme name="Simple Light">
      <a:dk1>
        <a:srgbClr val="F3F3F3"/>
      </a:dk1>
      <a:lt1>
        <a:srgbClr val="434343"/>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Affichage à l'écran (16:9)</PresentationFormat>
  <Slides>40</Slides>
  <Notes>40</Notes>
  <HiddenSlides>0</HiddenSlides>
  <ScaleCrop>false</ScaleCrop>
  <HeadingPairs>
    <vt:vector size="4" baseType="variant">
      <vt:variant>
        <vt:lpstr>Thème</vt:lpstr>
      </vt:variant>
      <vt:variant>
        <vt:i4>2</vt:i4>
      </vt:variant>
      <vt:variant>
        <vt:lpstr>Titres des diapositives</vt:lpstr>
      </vt:variant>
      <vt:variant>
        <vt:i4>40</vt:i4>
      </vt:variant>
    </vt:vector>
  </HeadingPairs>
  <TitlesOfParts>
    <vt:vector size="42" baseType="lpstr">
      <vt:lpstr>Investment Business Plan By Slidesgo</vt:lpstr>
      <vt:lpstr>Slidesgo Final Pages</vt:lpstr>
      <vt:lpstr>Workflow de Production WebApp Api</vt:lpstr>
      <vt:lpstr>Introduction</vt:lpstr>
      <vt:lpstr>Sommaire </vt:lpstr>
      <vt:lpstr>Introduction</vt:lpstr>
      <vt:lpstr>—Someone Famous</vt:lpstr>
      <vt:lpstr>Furious  Duck</vt:lpstr>
      <vt:lpstr>Furious Duck</vt:lpstr>
      <vt:lpstr>Problème</vt:lpstr>
      <vt:lpstr>ThéTipTop</vt:lpstr>
      <vt:lpstr>ThéTipTop</vt:lpstr>
      <vt:lpstr>ThéTipTop - fonctionnalités </vt:lpstr>
      <vt:lpstr>Furious Duck - Méthodologies</vt:lpstr>
      <vt:lpstr>Méthodologie de projet actuelle</vt:lpstr>
      <vt:lpstr>Méthodologie de projet à venir</vt:lpstr>
      <vt:lpstr>Introduction au mouvement DevOps</vt:lpstr>
      <vt:lpstr>Introduction au mouvement  DevSecOps</vt:lpstr>
      <vt:lpstr>05</vt:lpstr>
      <vt:lpstr>Workflow</vt:lpstr>
      <vt:lpstr>06</vt:lpstr>
      <vt:lpstr>Notre Workflow</vt:lpstr>
      <vt:lpstr>Diagramme Infrastructure</vt:lpstr>
      <vt:lpstr>ThéTipTop - Partie commercial</vt:lpstr>
      <vt:lpstr>Market trends</vt:lpstr>
      <vt:lpstr>Analyse de stratégie</vt:lpstr>
      <vt:lpstr>Analyse concurrentielle</vt:lpstr>
      <vt:lpstr>SEA</vt:lpstr>
      <vt:lpstr>SMO</vt:lpstr>
      <vt:lpstr>SEO</vt:lpstr>
      <vt:lpstr>Logo – Charte graphique</vt:lpstr>
      <vt:lpstr>ThéTipTop - Partie développement</vt:lpstr>
      <vt:lpstr>Architecture</vt:lpstr>
      <vt:lpstr>Présentation PowerPoint</vt:lpstr>
      <vt:lpstr>Une image vaut mille mots.</vt:lpstr>
      <vt:lpstr>Version Bureau</vt:lpstr>
      <vt:lpstr>Version Mobile </vt:lpstr>
      <vt:lpstr>Présentation PowerPoint</vt:lpstr>
      <vt:lpstr>Devis et Démo </vt:lpstr>
      <vt:lpstr>Présentation PowerPoint</vt:lpstr>
      <vt:lpstr>Présentation PowerPoint</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Business Plan</dc:title>
  <cp:revision>1064</cp:revision>
  <dcterms:modified xsi:type="dcterms:W3CDTF">2023-09-21T08:16:38Z</dcterms:modified>
</cp:coreProperties>
</file>